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A81308-A4C7-49BB-A449-6EF75F6F07DC}" v="23" dt="2024-06-17T14:39:28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91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řina Bršťáková" userId="S::katerina.brstakova@educa-sos.eu::82898a89-d39e-4fa5-9d4c-bb07268c7126" providerId="AD" clId="Web-{7DA81308-A4C7-49BB-A449-6EF75F6F07DC}"/>
    <pc:docChg chg="modSld">
      <pc:chgData name="Kateřina Bršťáková" userId="S::katerina.brstakova@educa-sos.eu::82898a89-d39e-4fa5-9d4c-bb07268c7126" providerId="AD" clId="Web-{7DA81308-A4C7-49BB-A449-6EF75F6F07DC}" dt="2024-06-17T14:39:25.313" v="53" actId="20577"/>
      <pc:docMkLst>
        <pc:docMk/>
      </pc:docMkLst>
      <pc:sldChg chg="modSp">
        <pc:chgData name="Kateřina Bršťáková" userId="S::katerina.brstakova@educa-sos.eu::82898a89-d39e-4fa5-9d4c-bb07268c7126" providerId="AD" clId="Web-{7DA81308-A4C7-49BB-A449-6EF75F6F07DC}" dt="2024-06-17T14:36:11.352" v="2" actId="20577"/>
        <pc:sldMkLst>
          <pc:docMk/>
          <pc:sldMk cId="530400747" sldId="256"/>
        </pc:sldMkLst>
        <pc:spChg chg="mod">
          <ac:chgData name="Kateřina Bršťáková" userId="S::katerina.brstakova@educa-sos.eu::82898a89-d39e-4fa5-9d4c-bb07268c7126" providerId="AD" clId="Web-{7DA81308-A4C7-49BB-A449-6EF75F6F07DC}" dt="2024-06-17T14:36:11.352" v="2" actId="20577"/>
          <ac:spMkLst>
            <pc:docMk/>
            <pc:sldMk cId="530400747" sldId="256"/>
            <ac:spMk id="3" creationId="{98B4F23D-EFA3-429B-A8A1-86E46D11B2F3}"/>
          </ac:spMkLst>
        </pc:spChg>
      </pc:sldChg>
      <pc:sldChg chg="modSp">
        <pc:chgData name="Kateřina Bršťáková" userId="S::katerina.brstakova@educa-sos.eu::82898a89-d39e-4fa5-9d4c-bb07268c7126" providerId="AD" clId="Web-{7DA81308-A4C7-49BB-A449-6EF75F6F07DC}" dt="2024-06-17T14:39:07.859" v="52" actId="20577"/>
        <pc:sldMkLst>
          <pc:docMk/>
          <pc:sldMk cId="667056309" sldId="257"/>
        </pc:sldMkLst>
        <pc:graphicFrameChg chg="modGraphic">
          <ac:chgData name="Kateřina Bršťáková" userId="S::katerina.brstakova@educa-sos.eu::82898a89-d39e-4fa5-9d4c-bb07268c7126" providerId="AD" clId="Web-{7DA81308-A4C7-49BB-A449-6EF75F6F07DC}" dt="2024-06-17T14:39:07.859" v="52" actId="20577"/>
          <ac:graphicFrameMkLst>
            <pc:docMk/>
            <pc:sldMk cId="667056309" sldId="257"/>
            <ac:graphicFrameMk id="5" creationId="{B9F0EE80-93B9-B46E-0CC2-754428881817}"/>
          </ac:graphicFrameMkLst>
        </pc:graphicFrameChg>
      </pc:sldChg>
      <pc:sldChg chg="modSp">
        <pc:chgData name="Kateřina Bršťáková" userId="S::katerina.brstakova@educa-sos.eu::82898a89-d39e-4fa5-9d4c-bb07268c7126" providerId="AD" clId="Web-{7DA81308-A4C7-49BB-A449-6EF75F6F07DC}" dt="2024-06-17T14:38:51.546" v="50" actId="20577"/>
        <pc:sldMkLst>
          <pc:docMk/>
          <pc:sldMk cId="3172004811" sldId="264"/>
        </pc:sldMkLst>
        <pc:spChg chg="mod">
          <ac:chgData name="Kateřina Bršťáková" userId="S::katerina.brstakova@educa-sos.eu::82898a89-d39e-4fa5-9d4c-bb07268c7126" providerId="AD" clId="Web-{7DA81308-A4C7-49BB-A449-6EF75F6F07DC}" dt="2024-06-17T14:38:51.546" v="50" actId="20577"/>
          <ac:spMkLst>
            <pc:docMk/>
            <pc:sldMk cId="3172004811" sldId="264"/>
            <ac:spMk id="3" creationId="{A6D0B1AD-E835-4B70-920B-0D5954E4EEDB}"/>
          </ac:spMkLst>
        </pc:spChg>
      </pc:sldChg>
      <pc:sldChg chg="modSp">
        <pc:chgData name="Kateřina Bršťáková" userId="S::katerina.brstakova@educa-sos.eu::82898a89-d39e-4fa5-9d4c-bb07268c7126" providerId="AD" clId="Web-{7DA81308-A4C7-49BB-A449-6EF75F6F07DC}" dt="2024-06-17T14:39:25.313" v="53" actId="20577"/>
        <pc:sldMkLst>
          <pc:docMk/>
          <pc:sldMk cId="2094882743" sldId="265"/>
        </pc:sldMkLst>
        <pc:spChg chg="mod">
          <ac:chgData name="Kateřina Bršťáková" userId="S::katerina.brstakova@educa-sos.eu::82898a89-d39e-4fa5-9d4c-bb07268c7126" providerId="AD" clId="Web-{7DA81308-A4C7-49BB-A449-6EF75F6F07DC}" dt="2024-06-17T14:39:25.313" v="53" actId="20577"/>
          <ac:spMkLst>
            <pc:docMk/>
            <pc:sldMk cId="2094882743" sldId="265"/>
            <ac:spMk id="2" creationId="{E39141D0-55DB-48A1-A73A-6BDA0CB777A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6C881B-7E6E-4C70-9D59-00D0C164168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737B076-4B86-4268-B6F8-778D0F19A7AD}">
      <dgm:prSet/>
      <dgm:spPr/>
      <dgm:t>
        <a:bodyPr/>
        <a:lstStyle/>
        <a:p>
          <a:r>
            <a:rPr lang="cs-CZ" dirty="0">
              <a:latin typeface="Calibri Light" panose="020F0302020204030204"/>
            </a:rPr>
            <a:t>Místo</a:t>
          </a:r>
          <a:endParaRPr lang="en-US" dirty="0"/>
        </a:p>
      </dgm:t>
    </dgm:pt>
    <dgm:pt modelId="{40ED22DA-792A-4352-9C5D-5A780F309213}" type="parTrans" cxnId="{E6952675-ECD9-4FBA-A3A3-8363EEC3BACA}">
      <dgm:prSet/>
      <dgm:spPr/>
      <dgm:t>
        <a:bodyPr/>
        <a:lstStyle/>
        <a:p>
          <a:endParaRPr lang="en-US"/>
        </a:p>
      </dgm:t>
    </dgm:pt>
    <dgm:pt modelId="{F33B121B-76E1-4F52-A85D-09BB29216F74}" type="sibTrans" cxnId="{E6952675-ECD9-4FBA-A3A3-8363EEC3BACA}">
      <dgm:prSet/>
      <dgm:spPr/>
      <dgm:t>
        <a:bodyPr/>
        <a:lstStyle/>
        <a:p>
          <a:endParaRPr lang="en-US"/>
        </a:p>
      </dgm:t>
    </dgm:pt>
    <dgm:pt modelId="{745B507A-9E71-4D33-9EC5-8C29549A3393}">
      <dgm:prSet/>
      <dgm:spPr/>
      <dgm:t>
        <a:bodyPr/>
        <a:lstStyle/>
        <a:p>
          <a:r>
            <a:rPr lang="cs-CZ" dirty="0">
              <a:latin typeface="Calibri Light" panose="020F0302020204030204"/>
            </a:rPr>
            <a:t>Trvání</a:t>
          </a:r>
          <a:r>
            <a:rPr lang="cs-CZ" dirty="0"/>
            <a:t> </a:t>
          </a:r>
          <a:r>
            <a:rPr lang="cs-CZ" dirty="0">
              <a:latin typeface="Calibri Light" panose="020F0302020204030204"/>
            </a:rPr>
            <a:t>pobytu</a:t>
          </a:r>
          <a:endParaRPr lang="en-US" dirty="0"/>
        </a:p>
      </dgm:t>
    </dgm:pt>
    <dgm:pt modelId="{1B00480B-DB6D-4C9E-994B-C4048614690E}" type="parTrans" cxnId="{56778808-BDDF-4388-8B91-781FB635DF8E}">
      <dgm:prSet/>
      <dgm:spPr/>
      <dgm:t>
        <a:bodyPr/>
        <a:lstStyle/>
        <a:p>
          <a:endParaRPr lang="en-US"/>
        </a:p>
      </dgm:t>
    </dgm:pt>
    <dgm:pt modelId="{79EE3084-EBD6-4370-8CF9-288A5586AC2B}" type="sibTrans" cxnId="{56778808-BDDF-4388-8B91-781FB635DF8E}">
      <dgm:prSet/>
      <dgm:spPr/>
      <dgm:t>
        <a:bodyPr/>
        <a:lstStyle/>
        <a:p>
          <a:endParaRPr lang="en-US"/>
        </a:p>
      </dgm:t>
    </dgm:pt>
    <dgm:pt modelId="{21AA9B32-D183-4BB8-A91A-DE90AE8BA19F}">
      <dgm:prSet/>
      <dgm:spPr/>
      <dgm:t>
        <a:bodyPr/>
        <a:lstStyle/>
        <a:p>
          <a:r>
            <a:rPr lang="cs-CZ" dirty="0">
              <a:latin typeface="Calibri Light" panose="020F0302020204030204"/>
            </a:rPr>
            <a:t>Firma</a:t>
          </a:r>
          <a:endParaRPr lang="en-US" dirty="0"/>
        </a:p>
      </dgm:t>
    </dgm:pt>
    <dgm:pt modelId="{FF482742-B924-4968-AFC5-7F78BA591ECF}" type="parTrans" cxnId="{9F1D827F-57E2-400A-B150-FE3319D782B0}">
      <dgm:prSet/>
      <dgm:spPr/>
      <dgm:t>
        <a:bodyPr/>
        <a:lstStyle/>
        <a:p>
          <a:endParaRPr lang="en-US"/>
        </a:p>
      </dgm:t>
    </dgm:pt>
    <dgm:pt modelId="{396DEFB1-3C6E-4B1C-9F66-03A20B1ACE98}" type="sibTrans" cxnId="{9F1D827F-57E2-400A-B150-FE3319D782B0}">
      <dgm:prSet/>
      <dgm:spPr/>
      <dgm:t>
        <a:bodyPr/>
        <a:lstStyle/>
        <a:p>
          <a:endParaRPr lang="en-US"/>
        </a:p>
      </dgm:t>
    </dgm:pt>
    <dgm:pt modelId="{122299D8-C9BB-412D-BAFE-23E74D87A68A}">
      <dgm:prSet/>
      <dgm:spPr/>
      <dgm:t>
        <a:bodyPr/>
        <a:lstStyle/>
        <a:p>
          <a:pPr rtl="0"/>
          <a:r>
            <a:rPr lang="cs-CZ" dirty="0">
              <a:latin typeface="Calibri Light" panose="020F0302020204030204"/>
            </a:rPr>
            <a:t>Organizační</a:t>
          </a:r>
          <a:r>
            <a:rPr lang="cs-CZ" dirty="0"/>
            <a:t> </a:t>
          </a:r>
          <a:r>
            <a:rPr lang="cs-CZ" dirty="0">
              <a:latin typeface="Calibri Light" panose="020F0302020204030204"/>
            </a:rPr>
            <a:t>struktura</a:t>
          </a:r>
          <a:r>
            <a:rPr lang="cs-CZ" dirty="0"/>
            <a:t> </a:t>
          </a:r>
          <a:r>
            <a:rPr lang="cs-CZ" dirty="0">
              <a:latin typeface="Calibri Light" panose="020F0302020204030204"/>
            </a:rPr>
            <a:t>firmy</a:t>
          </a:r>
          <a:endParaRPr lang="en-US" dirty="0"/>
        </a:p>
      </dgm:t>
    </dgm:pt>
    <dgm:pt modelId="{1BB3F634-B9BD-4F5D-808A-2D17782FEE84}" type="parTrans" cxnId="{29686BAA-AFE0-4F79-9D97-14C03622F695}">
      <dgm:prSet/>
      <dgm:spPr/>
      <dgm:t>
        <a:bodyPr/>
        <a:lstStyle/>
        <a:p>
          <a:endParaRPr lang="en-US"/>
        </a:p>
      </dgm:t>
    </dgm:pt>
    <dgm:pt modelId="{AA5AC0ED-DA89-465A-8150-03AC7FF40A66}" type="sibTrans" cxnId="{29686BAA-AFE0-4F79-9D97-14C03622F695}">
      <dgm:prSet/>
      <dgm:spPr/>
      <dgm:t>
        <a:bodyPr/>
        <a:lstStyle/>
        <a:p>
          <a:endParaRPr lang="en-US"/>
        </a:p>
      </dgm:t>
    </dgm:pt>
    <dgm:pt modelId="{55876E68-DD0B-4BBA-AE4E-D1989397B53D}">
      <dgm:prSet/>
      <dgm:spPr/>
      <dgm:t>
        <a:bodyPr/>
        <a:lstStyle/>
        <a:p>
          <a:r>
            <a:rPr lang="cs-CZ" dirty="0">
              <a:latin typeface="Calibri Light" panose="020F0302020204030204"/>
            </a:rPr>
            <a:t>Vykonávané</a:t>
          </a:r>
          <a:r>
            <a:rPr lang="cs-CZ" dirty="0"/>
            <a:t> </a:t>
          </a:r>
          <a:r>
            <a:rPr lang="cs-CZ" dirty="0">
              <a:latin typeface="Calibri Light" panose="020F0302020204030204"/>
            </a:rPr>
            <a:t>činnosti</a:t>
          </a:r>
          <a:endParaRPr lang="en-US" dirty="0"/>
        </a:p>
      </dgm:t>
    </dgm:pt>
    <dgm:pt modelId="{CAA9466C-F4A8-4B4A-8041-8E5D6A8D9AAC}" type="parTrans" cxnId="{C7FD46D5-6B69-4849-9027-3730E307F328}">
      <dgm:prSet/>
      <dgm:spPr/>
      <dgm:t>
        <a:bodyPr/>
        <a:lstStyle/>
        <a:p>
          <a:endParaRPr lang="en-US"/>
        </a:p>
      </dgm:t>
    </dgm:pt>
    <dgm:pt modelId="{0AD0E0B1-FF88-425D-B2C4-BE61D976DEA3}" type="sibTrans" cxnId="{C7FD46D5-6B69-4849-9027-3730E307F328}">
      <dgm:prSet/>
      <dgm:spPr/>
      <dgm:t>
        <a:bodyPr/>
        <a:lstStyle/>
        <a:p>
          <a:endParaRPr lang="en-US"/>
        </a:p>
      </dgm:t>
    </dgm:pt>
    <dgm:pt modelId="{E57BFB79-FAF7-41CB-B32B-A0A7B4A54A5E}">
      <dgm:prSet/>
      <dgm:spPr/>
      <dgm:t>
        <a:bodyPr/>
        <a:lstStyle/>
        <a:p>
          <a:pPr rtl="0"/>
          <a:r>
            <a:rPr lang="cs-CZ" dirty="0">
              <a:latin typeface="Calibri Light" panose="020F0302020204030204"/>
            </a:rPr>
            <a:t>Volnočasové</a:t>
          </a:r>
          <a:r>
            <a:rPr lang="cs-CZ" dirty="0"/>
            <a:t> </a:t>
          </a:r>
          <a:r>
            <a:rPr lang="cs-CZ" dirty="0">
              <a:latin typeface="Calibri Light" panose="020F0302020204030204"/>
            </a:rPr>
            <a:t>aktivity</a:t>
          </a:r>
          <a:endParaRPr lang="en-US" dirty="0"/>
        </a:p>
      </dgm:t>
    </dgm:pt>
    <dgm:pt modelId="{5BAA9D8D-60AF-4BC5-8AD8-B97F59D18F1D}" type="parTrans" cxnId="{9FC15040-3F73-4F9A-A708-5FCE2DAEAD91}">
      <dgm:prSet/>
      <dgm:spPr/>
      <dgm:t>
        <a:bodyPr/>
        <a:lstStyle/>
        <a:p>
          <a:endParaRPr lang="en-US"/>
        </a:p>
      </dgm:t>
    </dgm:pt>
    <dgm:pt modelId="{2FE903DD-150F-4C29-A41F-FF6C6F58C2B5}" type="sibTrans" cxnId="{9FC15040-3F73-4F9A-A708-5FCE2DAEAD91}">
      <dgm:prSet/>
      <dgm:spPr/>
      <dgm:t>
        <a:bodyPr/>
        <a:lstStyle/>
        <a:p>
          <a:endParaRPr lang="en-US"/>
        </a:p>
      </dgm:t>
    </dgm:pt>
    <dgm:pt modelId="{FEAD698E-4A58-4533-B1CE-C6822B055EAE}">
      <dgm:prSet/>
      <dgm:spPr/>
      <dgm:t>
        <a:bodyPr/>
        <a:lstStyle/>
        <a:p>
          <a:pPr rtl="0"/>
          <a:r>
            <a:rPr lang="cs-CZ" dirty="0">
              <a:latin typeface="Calibri Light" panose="020F0302020204030204"/>
            </a:rPr>
            <a:t>Přínos</a:t>
          </a:r>
          <a:endParaRPr lang="en-US" dirty="0"/>
        </a:p>
      </dgm:t>
    </dgm:pt>
    <dgm:pt modelId="{9843DAD6-3C6B-4088-961B-8520AA684854}" type="parTrans" cxnId="{C94807B8-82A2-4298-8309-86514D96B76F}">
      <dgm:prSet/>
      <dgm:spPr/>
      <dgm:t>
        <a:bodyPr/>
        <a:lstStyle/>
        <a:p>
          <a:endParaRPr lang="en-US"/>
        </a:p>
      </dgm:t>
    </dgm:pt>
    <dgm:pt modelId="{132F3066-6ED6-4C5A-A026-3B23816725CC}" type="sibTrans" cxnId="{C94807B8-82A2-4298-8309-86514D96B76F}">
      <dgm:prSet/>
      <dgm:spPr/>
      <dgm:t>
        <a:bodyPr/>
        <a:lstStyle/>
        <a:p>
          <a:endParaRPr lang="en-US"/>
        </a:p>
      </dgm:t>
    </dgm:pt>
    <dgm:pt modelId="{6847A911-8CAB-4E92-85C1-10C00B699D29}" type="pres">
      <dgm:prSet presAssocID="{B76C881B-7E6E-4C70-9D59-00D0C164168F}" presName="vert0" presStyleCnt="0">
        <dgm:presLayoutVars>
          <dgm:dir/>
          <dgm:animOne val="branch"/>
          <dgm:animLvl val="lvl"/>
        </dgm:presLayoutVars>
      </dgm:prSet>
      <dgm:spPr/>
    </dgm:pt>
    <dgm:pt modelId="{C18ED9C8-49A9-4DCB-8FED-86937AACDEF4}" type="pres">
      <dgm:prSet presAssocID="{5737B076-4B86-4268-B6F8-778D0F19A7AD}" presName="thickLine" presStyleLbl="alignNode1" presStyleIdx="0" presStyleCnt="7"/>
      <dgm:spPr/>
    </dgm:pt>
    <dgm:pt modelId="{7F5D93D1-A29E-4B49-83E3-1CFE63B643A5}" type="pres">
      <dgm:prSet presAssocID="{5737B076-4B86-4268-B6F8-778D0F19A7AD}" presName="horz1" presStyleCnt="0"/>
      <dgm:spPr/>
    </dgm:pt>
    <dgm:pt modelId="{2F381AF9-87A9-4664-8A5C-6FFBAD6271A7}" type="pres">
      <dgm:prSet presAssocID="{5737B076-4B86-4268-B6F8-778D0F19A7AD}" presName="tx1" presStyleLbl="revTx" presStyleIdx="0" presStyleCnt="7"/>
      <dgm:spPr/>
    </dgm:pt>
    <dgm:pt modelId="{E9BA9A19-AE29-4342-B271-19268B402332}" type="pres">
      <dgm:prSet presAssocID="{5737B076-4B86-4268-B6F8-778D0F19A7AD}" presName="vert1" presStyleCnt="0"/>
      <dgm:spPr/>
    </dgm:pt>
    <dgm:pt modelId="{1732723A-F094-4FEB-B509-484C109DF722}" type="pres">
      <dgm:prSet presAssocID="{745B507A-9E71-4D33-9EC5-8C29549A3393}" presName="thickLine" presStyleLbl="alignNode1" presStyleIdx="1" presStyleCnt="7"/>
      <dgm:spPr/>
    </dgm:pt>
    <dgm:pt modelId="{6AA761E0-A60D-4106-A0F0-1D55DF8234AD}" type="pres">
      <dgm:prSet presAssocID="{745B507A-9E71-4D33-9EC5-8C29549A3393}" presName="horz1" presStyleCnt="0"/>
      <dgm:spPr/>
    </dgm:pt>
    <dgm:pt modelId="{C70CA3D5-D9E7-4DCE-A4AD-350FB0609431}" type="pres">
      <dgm:prSet presAssocID="{745B507A-9E71-4D33-9EC5-8C29549A3393}" presName="tx1" presStyleLbl="revTx" presStyleIdx="1" presStyleCnt="7"/>
      <dgm:spPr/>
    </dgm:pt>
    <dgm:pt modelId="{E8791C09-10B5-4B8C-A745-3A117B2C300F}" type="pres">
      <dgm:prSet presAssocID="{745B507A-9E71-4D33-9EC5-8C29549A3393}" presName="vert1" presStyleCnt="0"/>
      <dgm:spPr/>
    </dgm:pt>
    <dgm:pt modelId="{23E793D1-BBA4-4EB9-8B99-98582F8C49DD}" type="pres">
      <dgm:prSet presAssocID="{21AA9B32-D183-4BB8-A91A-DE90AE8BA19F}" presName="thickLine" presStyleLbl="alignNode1" presStyleIdx="2" presStyleCnt="7"/>
      <dgm:spPr/>
    </dgm:pt>
    <dgm:pt modelId="{22B065B2-05CE-49C5-956C-D7EF59DF4EBF}" type="pres">
      <dgm:prSet presAssocID="{21AA9B32-D183-4BB8-A91A-DE90AE8BA19F}" presName="horz1" presStyleCnt="0"/>
      <dgm:spPr/>
    </dgm:pt>
    <dgm:pt modelId="{728B9593-87E9-4FF8-A677-539D79040A42}" type="pres">
      <dgm:prSet presAssocID="{21AA9B32-D183-4BB8-A91A-DE90AE8BA19F}" presName="tx1" presStyleLbl="revTx" presStyleIdx="2" presStyleCnt="7"/>
      <dgm:spPr/>
    </dgm:pt>
    <dgm:pt modelId="{FA37E7B0-31F8-4864-A0F3-0ED7A54BAB2D}" type="pres">
      <dgm:prSet presAssocID="{21AA9B32-D183-4BB8-A91A-DE90AE8BA19F}" presName="vert1" presStyleCnt="0"/>
      <dgm:spPr/>
    </dgm:pt>
    <dgm:pt modelId="{0505D6BB-CEFB-42A1-BC4F-7FA9F90C1A70}" type="pres">
      <dgm:prSet presAssocID="{122299D8-C9BB-412D-BAFE-23E74D87A68A}" presName="thickLine" presStyleLbl="alignNode1" presStyleIdx="3" presStyleCnt="7"/>
      <dgm:spPr/>
    </dgm:pt>
    <dgm:pt modelId="{FEC74B86-56D7-4CB1-88CD-09C55E46EA15}" type="pres">
      <dgm:prSet presAssocID="{122299D8-C9BB-412D-BAFE-23E74D87A68A}" presName="horz1" presStyleCnt="0"/>
      <dgm:spPr/>
    </dgm:pt>
    <dgm:pt modelId="{88A72CAF-C16D-4F47-900F-B13AC7AC51B0}" type="pres">
      <dgm:prSet presAssocID="{122299D8-C9BB-412D-BAFE-23E74D87A68A}" presName="tx1" presStyleLbl="revTx" presStyleIdx="3" presStyleCnt="7"/>
      <dgm:spPr/>
    </dgm:pt>
    <dgm:pt modelId="{A6FB90A4-E48A-44E3-B61A-CFAF3D8F6AEA}" type="pres">
      <dgm:prSet presAssocID="{122299D8-C9BB-412D-BAFE-23E74D87A68A}" presName="vert1" presStyleCnt="0"/>
      <dgm:spPr/>
    </dgm:pt>
    <dgm:pt modelId="{404DB147-538D-4BA5-B8EB-47804FBF5649}" type="pres">
      <dgm:prSet presAssocID="{55876E68-DD0B-4BBA-AE4E-D1989397B53D}" presName="thickLine" presStyleLbl="alignNode1" presStyleIdx="4" presStyleCnt="7"/>
      <dgm:spPr/>
    </dgm:pt>
    <dgm:pt modelId="{581D0502-7492-47A1-941C-54118AD41748}" type="pres">
      <dgm:prSet presAssocID="{55876E68-DD0B-4BBA-AE4E-D1989397B53D}" presName="horz1" presStyleCnt="0"/>
      <dgm:spPr/>
    </dgm:pt>
    <dgm:pt modelId="{22CE36FD-B5D3-4A74-964A-DFB50998208E}" type="pres">
      <dgm:prSet presAssocID="{55876E68-DD0B-4BBA-AE4E-D1989397B53D}" presName="tx1" presStyleLbl="revTx" presStyleIdx="4" presStyleCnt="7"/>
      <dgm:spPr/>
    </dgm:pt>
    <dgm:pt modelId="{B5A1265A-50F6-4227-BFB1-AA6CC0F5FA09}" type="pres">
      <dgm:prSet presAssocID="{55876E68-DD0B-4BBA-AE4E-D1989397B53D}" presName="vert1" presStyleCnt="0"/>
      <dgm:spPr/>
    </dgm:pt>
    <dgm:pt modelId="{276FA946-B763-4FD8-9794-E9FC77551C5C}" type="pres">
      <dgm:prSet presAssocID="{E57BFB79-FAF7-41CB-B32B-A0A7B4A54A5E}" presName="thickLine" presStyleLbl="alignNode1" presStyleIdx="5" presStyleCnt="7"/>
      <dgm:spPr/>
    </dgm:pt>
    <dgm:pt modelId="{4719D86D-B9EF-4C8F-AFB3-B43AE6B1705C}" type="pres">
      <dgm:prSet presAssocID="{E57BFB79-FAF7-41CB-B32B-A0A7B4A54A5E}" presName="horz1" presStyleCnt="0"/>
      <dgm:spPr/>
    </dgm:pt>
    <dgm:pt modelId="{C820E5B2-5872-44EB-BBC2-14E800557BE1}" type="pres">
      <dgm:prSet presAssocID="{E57BFB79-FAF7-41CB-B32B-A0A7B4A54A5E}" presName="tx1" presStyleLbl="revTx" presStyleIdx="5" presStyleCnt="7"/>
      <dgm:spPr/>
    </dgm:pt>
    <dgm:pt modelId="{89670A2A-0FAA-44C9-90D2-72504C948F8D}" type="pres">
      <dgm:prSet presAssocID="{E57BFB79-FAF7-41CB-B32B-A0A7B4A54A5E}" presName="vert1" presStyleCnt="0"/>
      <dgm:spPr/>
    </dgm:pt>
    <dgm:pt modelId="{7B1B14BA-552B-42BA-B496-0B112BA56AB8}" type="pres">
      <dgm:prSet presAssocID="{FEAD698E-4A58-4533-B1CE-C6822B055EAE}" presName="thickLine" presStyleLbl="alignNode1" presStyleIdx="6" presStyleCnt="7"/>
      <dgm:spPr/>
    </dgm:pt>
    <dgm:pt modelId="{5B3DCC83-102A-4DB5-BDEF-7C1EA79258E0}" type="pres">
      <dgm:prSet presAssocID="{FEAD698E-4A58-4533-B1CE-C6822B055EAE}" presName="horz1" presStyleCnt="0"/>
      <dgm:spPr/>
    </dgm:pt>
    <dgm:pt modelId="{EA69E655-F0FA-49FA-8C1E-A227BA89DEB4}" type="pres">
      <dgm:prSet presAssocID="{FEAD698E-4A58-4533-B1CE-C6822B055EAE}" presName="tx1" presStyleLbl="revTx" presStyleIdx="6" presStyleCnt="7"/>
      <dgm:spPr/>
    </dgm:pt>
    <dgm:pt modelId="{29F789A6-AF6C-486F-8CBE-29984FA0293A}" type="pres">
      <dgm:prSet presAssocID="{FEAD698E-4A58-4533-B1CE-C6822B055EAE}" presName="vert1" presStyleCnt="0"/>
      <dgm:spPr/>
    </dgm:pt>
  </dgm:ptLst>
  <dgm:cxnLst>
    <dgm:cxn modelId="{56778808-BDDF-4388-8B91-781FB635DF8E}" srcId="{B76C881B-7E6E-4C70-9D59-00D0C164168F}" destId="{745B507A-9E71-4D33-9EC5-8C29549A3393}" srcOrd="1" destOrd="0" parTransId="{1B00480B-DB6D-4C9E-994B-C4048614690E}" sibTransId="{79EE3084-EBD6-4370-8CF9-288A5586AC2B}"/>
    <dgm:cxn modelId="{B495C213-72D2-4D12-A824-12AB2309C503}" type="presOf" srcId="{FEAD698E-4A58-4533-B1CE-C6822B055EAE}" destId="{EA69E655-F0FA-49FA-8C1E-A227BA89DEB4}" srcOrd="0" destOrd="0" presId="urn:microsoft.com/office/officeart/2008/layout/LinedList"/>
    <dgm:cxn modelId="{B9746928-DBE4-48C2-AF10-F0E41EA6C045}" type="presOf" srcId="{55876E68-DD0B-4BBA-AE4E-D1989397B53D}" destId="{22CE36FD-B5D3-4A74-964A-DFB50998208E}" srcOrd="0" destOrd="0" presId="urn:microsoft.com/office/officeart/2008/layout/LinedList"/>
    <dgm:cxn modelId="{CE3D0A2E-F661-46EB-9BF7-DDEE40B820AB}" type="presOf" srcId="{122299D8-C9BB-412D-BAFE-23E74D87A68A}" destId="{88A72CAF-C16D-4F47-900F-B13AC7AC51B0}" srcOrd="0" destOrd="0" presId="urn:microsoft.com/office/officeart/2008/layout/LinedList"/>
    <dgm:cxn modelId="{9FC15040-3F73-4F9A-A708-5FCE2DAEAD91}" srcId="{B76C881B-7E6E-4C70-9D59-00D0C164168F}" destId="{E57BFB79-FAF7-41CB-B32B-A0A7B4A54A5E}" srcOrd="5" destOrd="0" parTransId="{5BAA9D8D-60AF-4BC5-8AD8-B97F59D18F1D}" sibTransId="{2FE903DD-150F-4C29-A41F-FF6C6F58C2B5}"/>
    <dgm:cxn modelId="{ADCE226F-21EE-4854-B039-E2843C440467}" type="presOf" srcId="{745B507A-9E71-4D33-9EC5-8C29549A3393}" destId="{C70CA3D5-D9E7-4DCE-A4AD-350FB0609431}" srcOrd="0" destOrd="0" presId="urn:microsoft.com/office/officeart/2008/layout/LinedList"/>
    <dgm:cxn modelId="{E6952675-ECD9-4FBA-A3A3-8363EEC3BACA}" srcId="{B76C881B-7E6E-4C70-9D59-00D0C164168F}" destId="{5737B076-4B86-4268-B6F8-778D0F19A7AD}" srcOrd="0" destOrd="0" parTransId="{40ED22DA-792A-4352-9C5D-5A780F309213}" sibTransId="{F33B121B-76E1-4F52-A85D-09BB29216F74}"/>
    <dgm:cxn modelId="{9F1D827F-57E2-400A-B150-FE3319D782B0}" srcId="{B76C881B-7E6E-4C70-9D59-00D0C164168F}" destId="{21AA9B32-D183-4BB8-A91A-DE90AE8BA19F}" srcOrd="2" destOrd="0" parTransId="{FF482742-B924-4968-AFC5-7F78BA591ECF}" sibTransId="{396DEFB1-3C6E-4B1C-9F66-03A20B1ACE98}"/>
    <dgm:cxn modelId="{A2C0B18B-3BD9-428A-B53F-BD0EA6B66D81}" type="presOf" srcId="{5737B076-4B86-4268-B6F8-778D0F19A7AD}" destId="{2F381AF9-87A9-4664-8A5C-6FFBAD6271A7}" srcOrd="0" destOrd="0" presId="urn:microsoft.com/office/officeart/2008/layout/LinedList"/>
    <dgm:cxn modelId="{68956E8D-844C-4ABE-8293-0F6977417B69}" type="presOf" srcId="{B76C881B-7E6E-4C70-9D59-00D0C164168F}" destId="{6847A911-8CAB-4E92-85C1-10C00B699D29}" srcOrd="0" destOrd="0" presId="urn:microsoft.com/office/officeart/2008/layout/LinedList"/>
    <dgm:cxn modelId="{29686BAA-AFE0-4F79-9D97-14C03622F695}" srcId="{B76C881B-7E6E-4C70-9D59-00D0C164168F}" destId="{122299D8-C9BB-412D-BAFE-23E74D87A68A}" srcOrd="3" destOrd="0" parTransId="{1BB3F634-B9BD-4F5D-808A-2D17782FEE84}" sibTransId="{AA5AC0ED-DA89-465A-8150-03AC7FF40A66}"/>
    <dgm:cxn modelId="{C94807B8-82A2-4298-8309-86514D96B76F}" srcId="{B76C881B-7E6E-4C70-9D59-00D0C164168F}" destId="{FEAD698E-4A58-4533-B1CE-C6822B055EAE}" srcOrd="6" destOrd="0" parTransId="{9843DAD6-3C6B-4088-961B-8520AA684854}" sibTransId="{132F3066-6ED6-4C5A-A026-3B23816725CC}"/>
    <dgm:cxn modelId="{D6FEBBD1-3612-484F-8198-2D404B71F844}" type="presOf" srcId="{21AA9B32-D183-4BB8-A91A-DE90AE8BA19F}" destId="{728B9593-87E9-4FF8-A677-539D79040A42}" srcOrd="0" destOrd="0" presId="urn:microsoft.com/office/officeart/2008/layout/LinedList"/>
    <dgm:cxn modelId="{C7FD46D5-6B69-4849-9027-3730E307F328}" srcId="{B76C881B-7E6E-4C70-9D59-00D0C164168F}" destId="{55876E68-DD0B-4BBA-AE4E-D1989397B53D}" srcOrd="4" destOrd="0" parTransId="{CAA9466C-F4A8-4B4A-8041-8E5D6A8D9AAC}" sibTransId="{0AD0E0B1-FF88-425D-B2C4-BE61D976DEA3}"/>
    <dgm:cxn modelId="{9E7396EB-4160-48FB-93A7-1F5A134A7E05}" type="presOf" srcId="{E57BFB79-FAF7-41CB-B32B-A0A7B4A54A5E}" destId="{C820E5B2-5872-44EB-BBC2-14E800557BE1}" srcOrd="0" destOrd="0" presId="urn:microsoft.com/office/officeart/2008/layout/LinedList"/>
    <dgm:cxn modelId="{3D95B346-7CEF-4A03-BF97-CFA850079654}" type="presParOf" srcId="{6847A911-8CAB-4E92-85C1-10C00B699D29}" destId="{C18ED9C8-49A9-4DCB-8FED-86937AACDEF4}" srcOrd="0" destOrd="0" presId="urn:microsoft.com/office/officeart/2008/layout/LinedList"/>
    <dgm:cxn modelId="{38A33E42-7897-4344-8534-4FE5DC1CC1CA}" type="presParOf" srcId="{6847A911-8CAB-4E92-85C1-10C00B699D29}" destId="{7F5D93D1-A29E-4B49-83E3-1CFE63B643A5}" srcOrd="1" destOrd="0" presId="urn:microsoft.com/office/officeart/2008/layout/LinedList"/>
    <dgm:cxn modelId="{6AAC7E1D-4E15-46B9-8EDC-B0659A93DA8B}" type="presParOf" srcId="{7F5D93D1-A29E-4B49-83E3-1CFE63B643A5}" destId="{2F381AF9-87A9-4664-8A5C-6FFBAD6271A7}" srcOrd="0" destOrd="0" presId="urn:microsoft.com/office/officeart/2008/layout/LinedList"/>
    <dgm:cxn modelId="{EBCF0647-79E0-423A-A53D-F32BC3F03B8C}" type="presParOf" srcId="{7F5D93D1-A29E-4B49-83E3-1CFE63B643A5}" destId="{E9BA9A19-AE29-4342-B271-19268B402332}" srcOrd="1" destOrd="0" presId="urn:microsoft.com/office/officeart/2008/layout/LinedList"/>
    <dgm:cxn modelId="{EE5322C7-B38B-47D5-9141-F5B9C2DB6FB4}" type="presParOf" srcId="{6847A911-8CAB-4E92-85C1-10C00B699D29}" destId="{1732723A-F094-4FEB-B509-484C109DF722}" srcOrd="2" destOrd="0" presId="urn:microsoft.com/office/officeart/2008/layout/LinedList"/>
    <dgm:cxn modelId="{4D1C0D03-CA77-4EC9-8CF8-6CD11AA0AA46}" type="presParOf" srcId="{6847A911-8CAB-4E92-85C1-10C00B699D29}" destId="{6AA761E0-A60D-4106-A0F0-1D55DF8234AD}" srcOrd="3" destOrd="0" presId="urn:microsoft.com/office/officeart/2008/layout/LinedList"/>
    <dgm:cxn modelId="{A0F4E37E-6F60-4E5C-97D7-48E31919DC73}" type="presParOf" srcId="{6AA761E0-A60D-4106-A0F0-1D55DF8234AD}" destId="{C70CA3D5-D9E7-4DCE-A4AD-350FB0609431}" srcOrd="0" destOrd="0" presId="urn:microsoft.com/office/officeart/2008/layout/LinedList"/>
    <dgm:cxn modelId="{2D4F9A5E-12B9-4C72-A5C1-B72C954FB278}" type="presParOf" srcId="{6AA761E0-A60D-4106-A0F0-1D55DF8234AD}" destId="{E8791C09-10B5-4B8C-A745-3A117B2C300F}" srcOrd="1" destOrd="0" presId="urn:microsoft.com/office/officeart/2008/layout/LinedList"/>
    <dgm:cxn modelId="{89041A52-35C8-4F70-9CD9-9A8578CFA30B}" type="presParOf" srcId="{6847A911-8CAB-4E92-85C1-10C00B699D29}" destId="{23E793D1-BBA4-4EB9-8B99-98582F8C49DD}" srcOrd="4" destOrd="0" presId="urn:microsoft.com/office/officeart/2008/layout/LinedList"/>
    <dgm:cxn modelId="{D429C394-854D-4FA9-B477-1F07EFA24B88}" type="presParOf" srcId="{6847A911-8CAB-4E92-85C1-10C00B699D29}" destId="{22B065B2-05CE-49C5-956C-D7EF59DF4EBF}" srcOrd="5" destOrd="0" presId="urn:microsoft.com/office/officeart/2008/layout/LinedList"/>
    <dgm:cxn modelId="{B120C769-2322-48E3-8E3D-93C9870AE608}" type="presParOf" srcId="{22B065B2-05CE-49C5-956C-D7EF59DF4EBF}" destId="{728B9593-87E9-4FF8-A677-539D79040A42}" srcOrd="0" destOrd="0" presId="urn:microsoft.com/office/officeart/2008/layout/LinedList"/>
    <dgm:cxn modelId="{0D28E346-51AB-4DBE-A6D9-0496D7AAEA1C}" type="presParOf" srcId="{22B065B2-05CE-49C5-956C-D7EF59DF4EBF}" destId="{FA37E7B0-31F8-4864-A0F3-0ED7A54BAB2D}" srcOrd="1" destOrd="0" presId="urn:microsoft.com/office/officeart/2008/layout/LinedList"/>
    <dgm:cxn modelId="{BBEC61D7-ED32-4096-85FF-D0D6B211B1B5}" type="presParOf" srcId="{6847A911-8CAB-4E92-85C1-10C00B699D29}" destId="{0505D6BB-CEFB-42A1-BC4F-7FA9F90C1A70}" srcOrd="6" destOrd="0" presId="urn:microsoft.com/office/officeart/2008/layout/LinedList"/>
    <dgm:cxn modelId="{32811F43-A4E7-409B-8076-B281D806CB39}" type="presParOf" srcId="{6847A911-8CAB-4E92-85C1-10C00B699D29}" destId="{FEC74B86-56D7-4CB1-88CD-09C55E46EA15}" srcOrd="7" destOrd="0" presId="urn:microsoft.com/office/officeart/2008/layout/LinedList"/>
    <dgm:cxn modelId="{04A314BC-0569-47FA-8CEB-01D711389014}" type="presParOf" srcId="{FEC74B86-56D7-4CB1-88CD-09C55E46EA15}" destId="{88A72CAF-C16D-4F47-900F-B13AC7AC51B0}" srcOrd="0" destOrd="0" presId="urn:microsoft.com/office/officeart/2008/layout/LinedList"/>
    <dgm:cxn modelId="{40213121-A263-4EF6-B53B-999B9F66A90C}" type="presParOf" srcId="{FEC74B86-56D7-4CB1-88CD-09C55E46EA15}" destId="{A6FB90A4-E48A-44E3-B61A-CFAF3D8F6AEA}" srcOrd="1" destOrd="0" presId="urn:microsoft.com/office/officeart/2008/layout/LinedList"/>
    <dgm:cxn modelId="{9AD0855F-1A78-401A-9B93-6979040893CE}" type="presParOf" srcId="{6847A911-8CAB-4E92-85C1-10C00B699D29}" destId="{404DB147-538D-4BA5-B8EB-47804FBF5649}" srcOrd="8" destOrd="0" presId="urn:microsoft.com/office/officeart/2008/layout/LinedList"/>
    <dgm:cxn modelId="{1FD796F6-9A6A-4E1A-A7AF-35EB3B1A1C13}" type="presParOf" srcId="{6847A911-8CAB-4E92-85C1-10C00B699D29}" destId="{581D0502-7492-47A1-941C-54118AD41748}" srcOrd="9" destOrd="0" presId="urn:microsoft.com/office/officeart/2008/layout/LinedList"/>
    <dgm:cxn modelId="{F90EFF0F-E6AA-409E-B0B7-3C2BD106C610}" type="presParOf" srcId="{581D0502-7492-47A1-941C-54118AD41748}" destId="{22CE36FD-B5D3-4A74-964A-DFB50998208E}" srcOrd="0" destOrd="0" presId="urn:microsoft.com/office/officeart/2008/layout/LinedList"/>
    <dgm:cxn modelId="{C459F4E8-3348-4D2C-8F40-C5B42DD596D1}" type="presParOf" srcId="{581D0502-7492-47A1-941C-54118AD41748}" destId="{B5A1265A-50F6-4227-BFB1-AA6CC0F5FA09}" srcOrd="1" destOrd="0" presId="urn:microsoft.com/office/officeart/2008/layout/LinedList"/>
    <dgm:cxn modelId="{A9FF102D-7FF0-4E67-A97A-E37FEA4287B6}" type="presParOf" srcId="{6847A911-8CAB-4E92-85C1-10C00B699D29}" destId="{276FA946-B763-4FD8-9794-E9FC77551C5C}" srcOrd="10" destOrd="0" presId="urn:microsoft.com/office/officeart/2008/layout/LinedList"/>
    <dgm:cxn modelId="{164FC41A-D7BC-4865-BD55-57B186BF18FA}" type="presParOf" srcId="{6847A911-8CAB-4E92-85C1-10C00B699D29}" destId="{4719D86D-B9EF-4C8F-AFB3-B43AE6B1705C}" srcOrd="11" destOrd="0" presId="urn:microsoft.com/office/officeart/2008/layout/LinedList"/>
    <dgm:cxn modelId="{9BE23FD2-0A44-469D-A1FE-FBF8B5294C49}" type="presParOf" srcId="{4719D86D-B9EF-4C8F-AFB3-B43AE6B1705C}" destId="{C820E5B2-5872-44EB-BBC2-14E800557BE1}" srcOrd="0" destOrd="0" presId="urn:microsoft.com/office/officeart/2008/layout/LinedList"/>
    <dgm:cxn modelId="{05C5C83D-ED7B-49DC-B79D-FB1CFB38048D}" type="presParOf" srcId="{4719D86D-B9EF-4C8F-AFB3-B43AE6B1705C}" destId="{89670A2A-0FAA-44C9-90D2-72504C948F8D}" srcOrd="1" destOrd="0" presId="urn:microsoft.com/office/officeart/2008/layout/LinedList"/>
    <dgm:cxn modelId="{8B2320A0-BE67-4506-A373-53A76B273DF3}" type="presParOf" srcId="{6847A911-8CAB-4E92-85C1-10C00B699D29}" destId="{7B1B14BA-552B-42BA-B496-0B112BA56AB8}" srcOrd="12" destOrd="0" presId="urn:microsoft.com/office/officeart/2008/layout/LinedList"/>
    <dgm:cxn modelId="{4B8176B2-E964-44E2-A032-3F6DC0DCD1BC}" type="presParOf" srcId="{6847A911-8CAB-4E92-85C1-10C00B699D29}" destId="{5B3DCC83-102A-4DB5-BDEF-7C1EA79258E0}" srcOrd="13" destOrd="0" presId="urn:microsoft.com/office/officeart/2008/layout/LinedList"/>
    <dgm:cxn modelId="{FF0C9577-E48E-481E-ACE6-41B8D011CAA9}" type="presParOf" srcId="{5B3DCC83-102A-4DB5-BDEF-7C1EA79258E0}" destId="{EA69E655-F0FA-49FA-8C1E-A227BA89DEB4}" srcOrd="0" destOrd="0" presId="urn:microsoft.com/office/officeart/2008/layout/LinedList"/>
    <dgm:cxn modelId="{73D1EFBD-ADD3-4C12-9AB6-C880D7DE8569}" type="presParOf" srcId="{5B3DCC83-102A-4DB5-BDEF-7C1EA79258E0}" destId="{29F789A6-AF6C-486F-8CBE-29984FA0293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E6C6A6-84E5-48BB-BDA0-09CFD4508BD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F6CB65A-7155-4ECA-9C28-05D3FA98146A}">
      <dgm:prSet phldrT="[Text]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dirty="0"/>
            <a:t>Ředitelka</a:t>
          </a:r>
          <a:endParaRPr lang="en-GB" dirty="0"/>
        </a:p>
      </dgm:t>
    </dgm:pt>
    <dgm:pt modelId="{D481DE88-D94B-4A37-843F-D728DDC5AA5D}" type="parTrans" cxnId="{6C2F4957-A258-472B-9BAF-6B7A5876E37C}">
      <dgm:prSet/>
      <dgm:spPr/>
      <dgm:t>
        <a:bodyPr/>
        <a:lstStyle/>
        <a:p>
          <a:endParaRPr lang="en-GB"/>
        </a:p>
      </dgm:t>
    </dgm:pt>
    <dgm:pt modelId="{8149C900-BD4F-4C1D-9111-1053AE0DAE9B}" type="sibTrans" cxnId="{6C2F4957-A258-472B-9BAF-6B7A5876E37C}">
      <dgm:prSet/>
      <dgm:spPr/>
      <dgm:t>
        <a:bodyPr/>
        <a:lstStyle/>
        <a:p>
          <a:endParaRPr lang="en-GB"/>
        </a:p>
      </dgm:t>
    </dgm:pt>
    <dgm:pt modelId="{5C3F5A8D-AFDE-40B1-8849-984D68E890D5}" type="asst">
      <dgm:prSet phldrT="[Text]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dirty="0"/>
            <a:t>Web management</a:t>
          </a:r>
          <a:endParaRPr lang="en-GB" dirty="0"/>
        </a:p>
      </dgm:t>
    </dgm:pt>
    <dgm:pt modelId="{4C69D0BC-5F03-47F9-8C35-3B72A10BAFE1}" type="parTrans" cxnId="{9C4297C3-C6E0-4DD2-9B84-1BEDD84AB043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655C0664-353F-4421-AE98-011433D85DD6}" type="sibTrans" cxnId="{9C4297C3-C6E0-4DD2-9B84-1BEDD84AB043}">
      <dgm:prSet/>
      <dgm:spPr/>
      <dgm:t>
        <a:bodyPr/>
        <a:lstStyle/>
        <a:p>
          <a:endParaRPr lang="en-GB"/>
        </a:p>
      </dgm:t>
    </dgm:pt>
    <dgm:pt modelId="{07FE64FA-DC4B-428C-8477-B839E9E02781}">
      <dgm:prSet phldrT="[Text]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dirty="0"/>
            <a:t>Programátoři</a:t>
          </a:r>
          <a:endParaRPr lang="en-GB" dirty="0"/>
        </a:p>
      </dgm:t>
    </dgm:pt>
    <dgm:pt modelId="{891DA35B-7778-4590-B63B-DEF9BAF1FCE0}" type="parTrans" cxnId="{44A1E9A3-B894-4A83-A506-C42A796221E0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B9290918-811D-4A41-A3F0-8FD85DDCC015}" type="sibTrans" cxnId="{44A1E9A3-B894-4A83-A506-C42A796221E0}">
      <dgm:prSet/>
      <dgm:spPr/>
      <dgm:t>
        <a:bodyPr/>
        <a:lstStyle/>
        <a:p>
          <a:endParaRPr lang="en-GB"/>
        </a:p>
      </dgm:t>
    </dgm:pt>
    <dgm:pt modelId="{D1CFD75C-5A64-4D1D-9F35-6A7C966A984C}">
      <dgm:prSet phldrT="[Text]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dirty="0"/>
            <a:t>Grafici</a:t>
          </a:r>
          <a:endParaRPr lang="en-GB" dirty="0"/>
        </a:p>
      </dgm:t>
    </dgm:pt>
    <dgm:pt modelId="{A77FBAC6-913A-43F2-BE89-9D491B9E7723}" type="parTrans" cxnId="{C3C7AD24-5957-4C33-83F1-F15C42D62803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E65E8ACB-E09C-4F1D-8C3B-F0F8337CA894}" type="sibTrans" cxnId="{C3C7AD24-5957-4C33-83F1-F15C42D62803}">
      <dgm:prSet/>
      <dgm:spPr/>
      <dgm:t>
        <a:bodyPr/>
        <a:lstStyle/>
        <a:p>
          <a:endParaRPr lang="en-GB"/>
        </a:p>
      </dgm:t>
    </dgm:pt>
    <dgm:pt modelId="{CA7A89BC-4BC4-4552-93A2-30DE97ED78C1}" type="pres">
      <dgm:prSet presAssocID="{3CE6C6A6-84E5-48BB-BDA0-09CFD4508B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294977A-231D-4CE6-976B-25EA6E6870D3}" type="pres">
      <dgm:prSet presAssocID="{CF6CB65A-7155-4ECA-9C28-05D3FA98146A}" presName="hierRoot1" presStyleCnt="0">
        <dgm:presLayoutVars>
          <dgm:hierBranch val="init"/>
        </dgm:presLayoutVars>
      </dgm:prSet>
      <dgm:spPr/>
    </dgm:pt>
    <dgm:pt modelId="{4A15371F-10E7-4513-8226-9570A0313F10}" type="pres">
      <dgm:prSet presAssocID="{CF6CB65A-7155-4ECA-9C28-05D3FA98146A}" presName="rootComposite1" presStyleCnt="0"/>
      <dgm:spPr/>
    </dgm:pt>
    <dgm:pt modelId="{C456BA22-C279-43AC-9017-D405FB9E5033}" type="pres">
      <dgm:prSet presAssocID="{CF6CB65A-7155-4ECA-9C28-05D3FA98146A}" presName="rootText1" presStyleLbl="node0" presStyleIdx="0" presStyleCnt="1">
        <dgm:presLayoutVars>
          <dgm:chPref val="3"/>
        </dgm:presLayoutVars>
      </dgm:prSet>
      <dgm:spPr/>
    </dgm:pt>
    <dgm:pt modelId="{63270C19-7DAD-42B3-8F7B-E7F5A6B64AD5}" type="pres">
      <dgm:prSet presAssocID="{CF6CB65A-7155-4ECA-9C28-05D3FA98146A}" presName="rootConnector1" presStyleLbl="node1" presStyleIdx="0" presStyleCnt="0"/>
      <dgm:spPr/>
    </dgm:pt>
    <dgm:pt modelId="{179611EB-C07C-403D-823F-CF5094BA51BD}" type="pres">
      <dgm:prSet presAssocID="{CF6CB65A-7155-4ECA-9C28-05D3FA98146A}" presName="hierChild2" presStyleCnt="0"/>
      <dgm:spPr/>
    </dgm:pt>
    <dgm:pt modelId="{88DD9A86-2A2A-4F6E-8207-C496B63B8440}" type="pres">
      <dgm:prSet presAssocID="{891DA35B-7778-4590-B63B-DEF9BAF1FCE0}" presName="Name37" presStyleLbl="parChTrans1D2" presStyleIdx="0" presStyleCnt="3"/>
      <dgm:spPr/>
    </dgm:pt>
    <dgm:pt modelId="{FE5D0B28-CBCA-4DD9-80E3-000E0A1952AB}" type="pres">
      <dgm:prSet presAssocID="{07FE64FA-DC4B-428C-8477-B839E9E02781}" presName="hierRoot2" presStyleCnt="0">
        <dgm:presLayoutVars>
          <dgm:hierBranch val="init"/>
        </dgm:presLayoutVars>
      </dgm:prSet>
      <dgm:spPr/>
    </dgm:pt>
    <dgm:pt modelId="{E25D2F78-F4F6-4786-AAB7-CBD46DD6C063}" type="pres">
      <dgm:prSet presAssocID="{07FE64FA-DC4B-428C-8477-B839E9E02781}" presName="rootComposite" presStyleCnt="0"/>
      <dgm:spPr/>
    </dgm:pt>
    <dgm:pt modelId="{B8D6ECF7-BEFB-4501-9B7D-079B20ACD7C8}" type="pres">
      <dgm:prSet presAssocID="{07FE64FA-DC4B-428C-8477-B839E9E02781}" presName="rootText" presStyleLbl="node2" presStyleIdx="0" presStyleCnt="2">
        <dgm:presLayoutVars>
          <dgm:chPref val="3"/>
        </dgm:presLayoutVars>
      </dgm:prSet>
      <dgm:spPr/>
    </dgm:pt>
    <dgm:pt modelId="{EE918A4B-1045-452C-9F58-BCF4AA4D96D4}" type="pres">
      <dgm:prSet presAssocID="{07FE64FA-DC4B-428C-8477-B839E9E02781}" presName="rootConnector" presStyleLbl="node2" presStyleIdx="0" presStyleCnt="2"/>
      <dgm:spPr/>
    </dgm:pt>
    <dgm:pt modelId="{4176CC6F-D9CD-431A-99A7-A37B1AF2CE7D}" type="pres">
      <dgm:prSet presAssocID="{07FE64FA-DC4B-428C-8477-B839E9E02781}" presName="hierChild4" presStyleCnt="0"/>
      <dgm:spPr/>
    </dgm:pt>
    <dgm:pt modelId="{ADFD11A9-9DE6-4C71-B0FC-E9CBB36DFDB4}" type="pres">
      <dgm:prSet presAssocID="{07FE64FA-DC4B-428C-8477-B839E9E02781}" presName="hierChild5" presStyleCnt="0"/>
      <dgm:spPr/>
    </dgm:pt>
    <dgm:pt modelId="{2CF1B6A5-E2CE-465E-9E56-E21A0C232337}" type="pres">
      <dgm:prSet presAssocID="{A77FBAC6-913A-43F2-BE89-9D491B9E7723}" presName="Name37" presStyleLbl="parChTrans1D2" presStyleIdx="1" presStyleCnt="3"/>
      <dgm:spPr/>
    </dgm:pt>
    <dgm:pt modelId="{ADC9B9A6-56AC-49F6-800C-4A2ABEFD4DA8}" type="pres">
      <dgm:prSet presAssocID="{D1CFD75C-5A64-4D1D-9F35-6A7C966A984C}" presName="hierRoot2" presStyleCnt="0">
        <dgm:presLayoutVars>
          <dgm:hierBranch val="init"/>
        </dgm:presLayoutVars>
      </dgm:prSet>
      <dgm:spPr/>
    </dgm:pt>
    <dgm:pt modelId="{2EEBD759-968F-474D-9490-9D8E0F2742BA}" type="pres">
      <dgm:prSet presAssocID="{D1CFD75C-5A64-4D1D-9F35-6A7C966A984C}" presName="rootComposite" presStyleCnt="0"/>
      <dgm:spPr/>
    </dgm:pt>
    <dgm:pt modelId="{77B4DD53-88AB-4B79-8250-5C8C06E7C37D}" type="pres">
      <dgm:prSet presAssocID="{D1CFD75C-5A64-4D1D-9F35-6A7C966A984C}" presName="rootText" presStyleLbl="node2" presStyleIdx="1" presStyleCnt="2">
        <dgm:presLayoutVars>
          <dgm:chPref val="3"/>
        </dgm:presLayoutVars>
      </dgm:prSet>
      <dgm:spPr/>
    </dgm:pt>
    <dgm:pt modelId="{552E5C0B-3631-4FD8-9ABA-44A21BCBB6CA}" type="pres">
      <dgm:prSet presAssocID="{D1CFD75C-5A64-4D1D-9F35-6A7C966A984C}" presName="rootConnector" presStyleLbl="node2" presStyleIdx="1" presStyleCnt="2"/>
      <dgm:spPr/>
    </dgm:pt>
    <dgm:pt modelId="{C8499C3C-3545-4ED6-A01E-4695A39FEC9E}" type="pres">
      <dgm:prSet presAssocID="{D1CFD75C-5A64-4D1D-9F35-6A7C966A984C}" presName="hierChild4" presStyleCnt="0"/>
      <dgm:spPr/>
    </dgm:pt>
    <dgm:pt modelId="{3FB518F6-2578-4571-BB92-95AD68F5F574}" type="pres">
      <dgm:prSet presAssocID="{D1CFD75C-5A64-4D1D-9F35-6A7C966A984C}" presName="hierChild5" presStyleCnt="0"/>
      <dgm:spPr/>
    </dgm:pt>
    <dgm:pt modelId="{D0D6584E-1B51-4596-8E9A-F6AFFFE7305F}" type="pres">
      <dgm:prSet presAssocID="{CF6CB65A-7155-4ECA-9C28-05D3FA98146A}" presName="hierChild3" presStyleCnt="0"/>
      <dgm:spPr/>
    </dgm:pt>
    <dgm:pt modelId="{34EB0FB7-AC81-4132-B6E7-64A0A28DDB5F}" type="pres">
      <dgm:prSet presAssocID="{4C69D0BC-5F03-47F9-8C35-3B72A10BAFE1}" presName="Name111" presStyleLbl="parChTrans1D2" presStyleIdx="2" presStyleCnt="3"/>
      <dgm:spPr/>
    </dgm:pt>
    <dgm:pt modelId="{8FB6E6AE-FBE8-46F3-935B-DA11D456DD6A}" type="pres">
      <dgm:prSet presAssocID="{5C3F5A8D-AFDE-40B1-8849-984D68E890D5}" presName="hierRoot3" presStyleCnt="0">
        <dgm:presLayoutVars>
          <dgm:hierBranch val="init"/>
        </dgm:presLayoutVars>
      </dgm:prSet>
      <dgm:spPr/>
    </dgm:pt>
    <dgm:pt modelId="{4B3C5D5B-1CEB-4E15-A019-2ADB6E97FDE2}" type="pres">
      <dgm:prSet presAssocID="{5C3F5A8D-AFDE-40B1-8849-984D68E890D5}" presName="rootComposite3" presStyleCnt="0"/>
      <dgm:spPr/>
    </dgm:pt>
    <dgm:pt modelId="{E3C47F10-9028-4478-81AB-B8E9A7714D07}" type="pres">
      <dgm:prSet presAssocID="{5C3F5A8D-AFDE-40B1-8849-984D68E890D5}" presName="rootText3" presStyleLbl="asst1" presStyleIdx="0" presStyleCnt="1">
        <dgm:presLayoutVars>
          <dgm:chPref val="3"/>
        </dgm:presLayoutVars>
      </dgm:prSet>
      <dgm:spPr/>
    </dgm:pt>
    <dgm:pt modelId="{19D82D3C-3B61-4836-9492-5D6A9331797C}" type="pres">
      <dgm:prSet presAssocID="{5C3F5A8D-AFDE-40B1-8849-984D68E890D5}" presName="rootConnector3" presStyleLbl="asst1" presStyleIdx="0" presStyleCnt="1"/>
      <dgm:spPr/>
    </dgm:pt>
    <dgm:pt modelId="{67D3C5F9-2626-4E95-A5C3-E4DF1BC89506}" type="pres">
      <dgm:prSet presAssocID="{5C3F5A8D-AFDE-40B1-8849-984D68E890D5}" presName="hierChild6" presStyleCnt="0"/>
      <dgm:spPr/>
    </dgm:pt>
    <dgm:pt modelId="{9A606425-72CB-4F42-B2D7-EC90E39FE736}" type="pres">
      <dgm:prSet presAssocID="{5C3F5A8D-AFDE-40B1-8849-984D68E890D5}" presName="hierChild7" presStyleCnt="0"/>
      <dgm:spPr/>
    </dgm:pt>
  </dgm:ptLst>
  <dgm:cxnLst>
    <dgm:cxn modelId="{B763A700-1BC5-4012-A20E-2861CBDE6755}" type="presOf" srcId="{07FE64FA-DC4B-428C-8477-B839E9E02781}" destId="{B8D6ECF7-BEFB-4501-9B7D-079B20ACD7C8}" srcOrd="0" destOrd="0" presId="urn:microsoft.com/office/officeart/2005/8/layout/orgChart1"/>
    <dgm:cxn modelId="{31B8920D-FDEE-48B0-9B5A-B01F83B7C394}" type="presOf" srcId="{A77FBAC6-913A-43F2-BE89-9D491B9E7723}" destId="{2CF1B6A5-E2CE-465E-9E56-E21A0C232337}" srcOrd="0" destOrd="0" presId="urn:microsoft.com/office/officeart/2005/8/layout/orgChart1"/>
    <dgm:cxn modelId="{C3C7AD24-5957-4C33-83F1-F15C42D62803}" srcId="{CF6CB65A-7155-4ECA-9C28-05D3FA98146A}" destId="{D1CFD75C-5A64-4D1D-9F35-6A7C966A984C}" srcOrd="2" destOrd="0" parTransId="{A77FBAC6-913A-43F2-BE89-9D491B9E7723}" sibTransId="{E65E8ACB-E09C-4F1D-8C3B-F0F8337CA894}"/>
    <dgm:cxn modelId="{DB629F3C-1E6A-410F-80F8-F84C8FB3F4D2}" type="presOf" srcId="{5C3F5A8D-AFDE-40B1-8849-984D68E890D5}" destId="{19D82D3C-3B61-4836-9492-5D6A9331797C}" srcOrd="1" destOrd="0" presId="urn:microsoft.com/office/officeart/2005/8/layout/orgChart1"/>
    <dgm:cxn modelId="{84119141-AA10-485D-8F7D-B59343269B52}" type="presOf" srcId="{3CE6C6A6-84E5-48BB-BDA0-09CFD4508BDF}" destId="{CA7A89BC-4BC4-4552-93A2-30DE97ED78C1}" srcOrd="0" destOrd="0" presId="urn:microsoft.com/office/officeart/2005/8/layout/orgChart1"/>
    <dgm:cxn modelId="{23089D43-4A10-43BF-A4D1-E9987504D1A0}" type="presOf" srcId="{4C69D0BC-5F03-47F9-8C35-3B72A10BAFE1}" destId="{34EB0FB7-AC81-4132-B6E7-64A0A28DDB5F}" srcOrd="0" destOrd="0" presId="urn:microsoft.com/office/officeart/2005/8/layout/orgChart1"/>
    <dgm:cxn modelId="{6E85B565-DE9C-48B7-BBF2-52C3D4BD05D6}" type="presOf" srcId="{CF6CB65A-7155-4ECA-9C28-05D3FA98146A}" destId="{C456BA22-C279-43AC-9017-D405FB9E5033}" srcOrd="0" destOrd="0" presId="urn:microsoft.com/office/officeart/2005/8/layout/orgChart1"/>
    <dgm:cxn modelId="{6C2F4957-A258-472B-9BAF-6B7A5876E37C}" srcId="{3CE6C6A6-84E5-48BB-BDA0-09CFD4508BDF}" destId="{CF6CB65A-7155-4ECA-9C28-05D3FA98146A}" srcOrd="0" destOrd="0" parTransId="{D481DE88-D94B-4A37-843F-D728DDC5AA5D}" sibTransId="{8149C900-BD4F-4C1D-9111-1053AE0DAE9B}"/>
    <dgm:cxn modelId="{44A1E9A3-B894-4A83-A506-C42A796221E0}" srcId="{CF6CB65A-7155-4ECA-9C28-05D3FA98146A}" destId="{07FE64FA-DC4B-428C-8477-B839E9E02781}" srcOrd="1" destOrd="0" parTransId="{891DA35B-7778-4590-B63B-DEF9BAF1FCE0}" sibTransId="{B9290918-811D-4A41-A3F0-8FD85DDCC015}"/>
    <dgm:cxn modelId="{C0AF3AAE-57EB-4AFE-9A2F-5D43B99FA5D3}" type="presOf" srcId="{D1CFD75C-5A64-4D1D-9F35-6A7C966A984C}" destId="{552E5C0B-3631-4FD8-9ABA-44A21BCBB6CA}" srcOrd="1" destOrd="0" presId="urn:microsoft.com/office/officeart/2005/8/layout/orgChart1"/>
    <dgm:cxn modelId="{23B0E5BE-57B4-45C7-BE56-4AABB53838DC}" type="presOf" srcId="{891DA35B-7778-4590-B63B-DEF9BAF1FCE0}" destId="{88DD9A86-2A2A-4F6E-8207-C496B63B8440}" srcOrd="0" destOrd="0" presId="urn:microsoft.com/office/officeart/2005/8/layout/orgChart1"/>
    <dgm:cxn modelId="{9C4297C3-C6E0-4DD2-9B84-1BEDD84AB043}" srcId="{CF6CB65A-7155-4ECA-9C28-05D3FA98146A}" destId="{5C3F5A8D-AFDE-40B1-8849-984D68E890D5}" srcOrd="0" destOrd="0" parTransId="{4C69D0BC-5F03-47F9-8C35-3B72A10BAFE1}" sibTransId="{655C0664-353F-4421-AE98-011433D85DD6}"/>
    <dgm:cxn modelId="{F84916DB-EE1F-44BF-9C5E-633173B9EB0E}" type="presOf" srcId="{5C3F5A8D-AFDE-40B1-8849-984D68E890D5}" destId="{E3C47F10-9028-4478-81AB-B8E9A7714D07}" srcOrd="0" destOrd="0" presId="urn:microsoft.com/office/officeart/2005/8/layout/orgChart1"/>
    <dgm:cxn modelId="{89252BDC-940A-449C-970C-9DDBC5D22CF9}" type="presOf" srcId="{07FE64FA-DC4B-428C-8477-B839E9E02781}" destId="{EE918A4B-1045-452C-9F58-BCF4AA4D96D4}" srcOrd="1" destOrd="0" presId="urn:microsoft.com/office/officeart/2005/8/layout/orgChart1"/>
    <dgm:cxn modelId="{C6507CEC-8FAC-476C-86E6-BB994101B5F7}" type="presOf" srcId="{CF6CB65A-7155-4ECA-9C28-05D3FA98146A}" destId="{63270C19-7DAD-42B3-8F7B-E7F5A6B64AD5}" srcOrd="1" destOrd="0" presId="urn:microsoft.com/office/officeart/2005/8/layout/orgChart1"/>
    <dgm:cxn modelId="{821AC9F4-79A6-4103-90E9-D93C6C0DE745}" type="presOf" srcId="{D1CFD75C-5A64-4D1D-9F35-6A7C966A984C}" destId="{77B4DD53-88AB-4B79-8250-5C8C06E7C37D}" srcOrd="0" destOrd="0" presId="urn:microsoft.com/office/officeart/2005/8/layout/orgChart1"/>
    <dgm:cxn modelId="{BF8C4E3A-AFEB-4B46-9FC7-2E59F305C52A}" type="presParOf" srcId="{CA7A89BC-4BC4-4552-93A2-30DE97ED78C1}" destId="{0294977A-231D-4CE6-976B-25EA6E6870D3}" srcOrd="0" destOrd="0" presId="urn:microsoft.com/office/officeart/2005/8/layout/orgChart1"/>
    <dgm:cxn modelId="{EDB5C486-93CD-4DB1-8081-C27107AE8155}" type="presParOf" srcId="{0294977A-231D-4CE6-976B-25EA6E6870D3}" destId="{4A15371F-10E7-4513-8226-9570A0313F10}" srcOrd="0" destOrd="0" presId="urn:microsoft.com/office/officeart/2005/8/layout/orgChart1"/>
    <dgm:cxn modelId="{81C62617-520C-4C82-A413-3A289CEC2176}" type="presParOf" srcId="{4A15371F-10E7-4513-8226-9570A0313F10}" destId="{C456BA22-C279-43AC-9017-D405FB9E5033}" srcOrd="0" destOrd="0" presId="urn:microsoft.com/office/officeart/2005/8/layout/orgChart1"/>
    <dgm:cxn modelId="{F6A31556-922C-4EB4-91CC-29199637D9B6}" type="presParOf" srcId="{4A15371F-10E7-4513-8226-9570A0313F10}" destId="{63270C19-7DAD-42B3-8F7B-E7F5A6B64AD5}" srcOrd="1" destOrd="0" presId="urn:microsoft.com/office/officeart/2005/8/layout/orgChart1"/>
    <dgm:cxn modelId="{DE5AA2EE-ACB1-4D5A-8BC2-0B163AD8B691}" type="presParOf" srcId="{0294977A-231D-4CE6-976B-25EA6E6870D3}" destId="{179611EB-C07C-403D-823F-CF5094BA51BD}" srcOrd="1" destOrd="0" presId="urn:microsoft.com/office/officeart/2005/8/layout/orgChart1"/>
    <dgm:cxn modelId="{0C6C9970-6CDB-4693-A364-D0770BF4EA33}" type="presParOf" srcId="{179611EB-C07C-403D-823F-CF5094BA51BD}" destId="{88DD9A86-2A2A-4F6E-8207-C496B63B8440}" srcOrd="0" destOrd="0" presId="urn:microsoft.com/office/officeart/2005/8/layout/orgChart1"/>
    <dgm:cxn modelId="{C988BB23-CCC8-401B-99A1-C2E25869D435}" type="presParOf" srcId="{179611EB-C07C-403D-823F-CF5094BA51BD}" destId="{FE5D0B28-CBCA-4DD9-80E3-000E0A1952AB}" srcOrd="1" destOrd="0" presId="urn:microsoft.com/office/officeart/2005/8/layout/orgChart1"/>
    <dgm:cxn modelId="{3EC368E2-2A7F-411E-B48F-CD4FE3C50E74}" type="presParOf" srcId="{FE5D0B28-CBCA-4DD9-80E3-000E0A1952AB}" destId="{E25D2F78-F4F6-4786-AAB7-CBD46DD6C063}" srcOrd="0" destOrd="0" presId="urn:microsoft.com/office/officeart/2005/8/layout/orgChart1"/>
    <dgm:cxn modelId="{45918833-0160-46C7-84FB-7CDBF1B30ED2}" type="presParOf" srcId="{E25D2F78-F4F6-4786-AAB7-CBD46DD6C063}" destId="{B8D6ECF7-BEFB-4501-9B7D-079B20ACD7C8}" srcOrd="0" destOrd="0" presId="urn:microsoft.com/office/officeart/2005/8/layout/orgChart1"/>
    <dgm:cxn modelId="{12A17114-6208-4337-B5A3-73B8401A14EE}" type="presParOf" srcId="{E25D2F78-F4F6-4786-AAB7-CBD46DD6C063}" destId="{EE918A4B-1045-452C-9F58-BCF4AA4D96D4}" srcOrd="1" destOrd="0" presId="urn:microsoft.com/office/officeart/2005/8/layout/orgChart1"/>
    <dgm:cxn modelId="{05C1ED4D-3B85-47D9-8FC0-BD911338F92C}" type="presParOf" srcId="{FE5D0B28-CBCA-4DD9-80E3-000E0A1952AB}" destId="{4176CC6F-D9CD-431A-99A7-A37B1AF2CE7D}" srcOrd="1" destOrd="0" presId="urn:microsoft.com/office/officeart/2005/8/layout/orgChart1"/>
    <dgm:cxn modelId="{85F47C8F-3545-44ED-93AD-A21143F76B01}" type="presParOf" srcId="{FE5D0B28-CBCA-4DD9-80E3-000E0A1952AB}" destId="{ADFD11A9-9DE6-4C71-B0FC-E9CBB36DFDB4}" srcOrd="2" destOrd="0" presId="urn:microsoft.com/office/officeart/2005/8/layout/orgChart1"/>
    <dgm:cxn modelId="{7E83810B-FCC4-42AE-955F-75F5BA50DF91}" type="presParOf" srcId="{179611EB-C07C-403D-823F-CF5094BA51BD}" destId="{2CF1B6A5-E2CE-465E-9E56-E21A0C232337}" srcOrd="2" destOrd="0" presId="urn:microsoft.com/office/officeart/2005/8/layout/orgChart1"/>
    <dgm:cxn modelId="{26808569-5417-4A85-98EA-A7083B9FE715}" type="presParOf" srcId="{179611EB-C07C-403D-823F-CF5094BA51BD}" destId="{ADC9B9A6-56AC-49F6-800C-4A2ABEFD4DA8}" srcOrd="3" destOrd="0" presId="urn:microsoft.com/office/officeart/2005/8/layout/orgChart1"/>
    <dgm:cxn modelId="{2F03C549-CFB7-40F0-A18B-AB66A2CE51F9}" type="presParOf" srcId="{ADC9B9A6-56AC-49F6-800C-4A2ABEFD4DA8}" destId="{2EEBD759-968F-474D-9490-9D8E0F2742BA}" srcOrd="0" destOrd="0" presId="urn:microsoft.com/office/officeart/2005/8/layout/orgChart1"/>
    <dgm:cxn modelId="{1384B6B7-8074-4EDE-81FB-DC7C61E14236}" type="presParOf" srcId="{2EEBD759-968F-474D-9490-9D8E0F2742BA}" destId="{77B4DD53-88AB-4B79-8250-5C8C06E7C37D}" srcOrd="0" destOrd="0" presId="urn:microsoft.com/office/officeart/2005/8/layout/orgChart1"/>
    <dgm:cxn modelId="{63D664BE-7FC4-4783-B2AD-2B73C696BF5F}" type="presParOf" srcId="{2EEBD759-968F-474D-9490-9D8E0F2742BA}" destId="{552E5C0B-3631-4FD8-9ABA-44A21BCBB6CA}" srcOrd="1" destOrd="0" presId="urn:microsoft.com/office/officeart/2005/8/layout/orgChart1"/>
    <dgm:cxn modelId="{80F454D6-FC07-4488-902F-F04E6290F4D0}" type="presParOf" srcId="{ADC9B9A6-56AC-49F6-800C-4A2ABEFD4DA8}" destId="{C8499C3C-3545-4ED6-A01E-4695A39FEC9E}" srcOrd="1" destOrd="0" presId="urn:microsoft.com/office/officeart/2005/8/layout/orgChart1"/>
    <dgm:cxn modelId="{D4380C96-A338-4CD0-82E1-822E88B55225}" type="presParOf" srcId="{ADC9B9A6-56AC-49F6-800C-4A2ABEFD4DA8}" destId="{3FB518F6-2578-4571-BB92-95AD68F5F574}" srcOrd="2" destOrd="0" presId="urn:microsoft.com/office/officeart/2005/8/layout/orgChart1"/>
    <dgm:cxn modelId="{E315799D-A31B-4216-838E-F650D7002A33}" type="presParOf" srcId="{0294977A-231D-4CE6-976B-25EA6E6870D3}" destId="{D0D6584E-1B51-4596-8E9A-F6AFFFE7305F}" srcOrd="2" destOrd="0" presId="urn:microsoft.com/office/officeart/2005/8/layout/orgChart1"/>
    <dgm:cxn modelId="{F67DE62D-AAAF-4385-8809-F3B55BAB3980}" type="presParOf" srcId="{D0D6584E-1B51-4596-8E9A-F6AFFFE7305F}" destId="{34EB0FB7-AC81-4132-B6E7-64A0A28DDB5F}" srcOrd="0" destOrd="0" presId="urn:microsoft.com/office/officeart/2005/8/layout/orgChart1"/>
    <dgm:cxn modelId="{EEF72B85-6214-4CAC-AD55-2A93EE5A00B3}" type="presParOf" srcId="{D0D6584E-1B51-4596-8E9A-F6AFFFE7305F}" destId="{8FB6E6AE-FBE8-46F3-935B-DA11D456DD6A}" srcOrd="1" destOrd="0" presId="urn:microsoft.com/office/officeart/2005/8/layout/orgChart1"/>
    <dgm:cxn modelId="{3D1D27B7-2CB6-4CC8-B3B3-A518ABF02FF4}" type="presParOf" srcId="{8FB6E6AE-FBE8-46F3-935B-DA11D456DD6A}" destId="{4B3C5D5B-1CEB-4E15-A019-2ADB6E97FDE2}" srcOrd="0" destOrd="0" presId="urn:microsoft.com/office/officeart/2005/8/layout/orgChart1"/>
    <dgm:cxn modelId="{0EF75B13-C1C2-4188-80BA-C8C8E1A46226}" type="presParOf" srcId="{4B3C5D5B-1CEB-4E15-A019-2ADB6E97FDE2}" destId="{E3C47F10-9028-4478-81AB-B8E9A7714D07}" srcOrd="0" destOrd="0" presId="urn:microsoft.com/office/officeart/2005/8/layout/orgChart1"/>
    <dgm:cxn modelId="{A9A675D0-AB7F-4DF0-8545-5F668DBCAFC7}" type="presParOf" srcId="{4B3C5D5B-1CEB-4E15-A019-2ADB6E97FDE2}" destId="{19D82D3C-3B61-4836-9492-5D6A9331797C}" srcOrd="1" destOrd="0" presId="urn:microsoft.com/office/officeart/2005/8/layout/orgChart1"/>
    <dgm:cxn modelId="{05DA7FBB-5A72-4D7E-B7E3-B25891B55330}" type="presParOf" srcId="{8FB6E6AE-FBE8-46F3-935B-DA11D456DD6A}" destId="{67D3C5F9-2626-4E95-A5C3-E4DF1BC89506}" srcOrd="1" destOrd="0" presId="urn:microsoft.com/office/officeart/2005/8/layout/orgChart1"/>
    <dgm:cxn modelId="{F2076EA0-130E-4F49-B208-B2A3ACD95B4F}" type="presParOf" srcId="{8FB6E6AE-FBE8-46F3-935B-DA11D456DD6A}" destId="{9A606425-72CB-4F42-B2D7-EC90E39FE7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ED9C8-49A9-4DCB-8FED-86937AACDEF4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81AF9-87A9-4664-8A5C-6FFBAD6271A7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>
              <a:latin typeface="Calibri Light" panose="020F0302020204030204"/>
            </a:rPr>
            <a:t>Místo</a:t>
          </a:r>
          <a:endParaRPr lang="en-US" sz="3600" kern="1200" dirty="0"/>
        </a:p>
      </dsp:txBody>
      <dsp:txXfrm>
        <a:off x="0" y="675"/>
        <a:ext cx="6900512" cy="790684"/>
      </dsp:txXfrm>
    </dsp:sp>
    <dsp:sp modelId="{1732723A-F094-4FEB-B509-484C109DF722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CA3D5-D9E7-4DCE-A4AD-350FB0609431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>
              <a:latin typeface="Calibri Light" panose="020F0302020204030204"/>
            </a:rPr>
            <a:t>Trvání</a:t>
          </a:r>
          <a:r>
            <a:rPr lang="cs-CZ" sz="3600" kern="1200" dirty="0"/>
            <a:t> </a:t>
          </a:r>
          <a:r>
            <a:rPr lang="cs-CZ" sz="3600" kern="1200" dirty="0">
              <a:latin typeface="Calibri Light" panose="020F0302020204030204"/>
            </a:rPr>
            <a:t>pobytu</a:t>
          </a:r>
          <a:endParaRPr lang="en-US" sz="3600" kern="1200" dirty="0"/>
        </a:p>
      </dsp:txBody>
      <dsp:txXfrm>
        <a:off x="0" y="791359"/>
        <a:ext cx="6900512" cy="790684"/>
      </dsp:txXfrm>
    </dsp:sp>
    <dsp:sp modelId="{23E793D1-BBA4-4EB9-8B99-98582F8C49DD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B9593-87E9-4FF8-A677-539D79040A42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>
              <a:latin typeface="Calibri Light" panose="020F0302020204030204"/>
            </a:rPr>
            <a:t>Firma</a:t>
          </a:r>
          <a:endParaRPr lang="en-US" sz="3600" kern="1200" dirty="0"/>
        </a:p>
      </dsp:txBody>
      <dsp:txXfrm>
        <a:off x="0" y="1582044"/>
        <a:ext cx="6900512" cy="790684"/>
      </dsp:txXfrm>
    </dsp:sp>
    <dsp:sp modelId="{0505D6BB-CEFB-42A1-BC4F-7FA9F90C1A70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72CAF-C16D-4F47-900F-B13AC7AC51B0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>
              <a:latin typeface="Calibri Light" panose="020F0302020204030204"/>
            </a:rPr>
            <a:t>Organizační</a:t>
          </a:r>
          <a:r>
            <a:rPr lang="cs-CZ" sz="3600" kern="1200" dirty="0"/>
            <a:t> </a:t>
          </a:r>
          <a:r>
            <a:rPr lang="cs-CZ" sz="3600" kern="1200" dirty="0">
              <a:latin typeface="Calibri Light" panose="020F0302020204030204"/>
            </a:rPr>
            <a:t>struktura</a:t>
          </a:r>
          <a:r>
            <a:rPr lang="cs-CZ" sz="3600" kern="1200" dirty="0"/>
            <a:t> </a:t>
          </a:r>
          <a:r>
            <a:rPr lang="cs-CZ" sz="3600" kern="1200" dirty="0">
              <a:latin typeface="Calibri Light" panose="020F0302020204030204"/>
            </a:rPr>
            <a:t>firmy</a:t>
          </a:r>
          <a:endParaRPr lang="en-US" sz="3600" kern="1200" dirty="0"/>
        </a:p>
      </dsp:txBody>
      <dsp:txXfrm>
        <a:off x="0" y="2372728"/>
        <a:ext cx="6900512" cy="790684"/>
      </dsp:txXfrm>
    </dsp:sp>
    <dsp:sp modelId="{404DB147-538D-4BA5-B8EB-47804FBF5649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E36FD-B5D3-4A74-964A-DFB50998208E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>
              <a:latin typeface="Calibri Light" panose="020F0302020204030204"/>
            </a:rPr>
            <a:t>Vykonávané</a:t>
          </a:r>
          <a:r>
            <a:rPr lang="cs-CZ" sz="3600" kern="1200" dirty="0"/>
            <a:t> </a:t>
          </a:r>
          <a:r>
            <a:rPr lang="cs-CZ" sz="3600" kern="1200" dirty="0">
              <a:latin typeface="Calibri Light" panose="020F0302020204030204"/>
            </a:rPr>
            <a:t>činnosti</a:t>
          </a:r>
          <a:endParaRPr lang="en-US" sz="3600" kern="1200" dirty="0"/>
        </a:p>
      </dsp:txBody>
      <dsp:txXfrm>
        <a:off x="0" y="3163412"/>
        <a:ext cx="6900512" cy="790684"/>
      </dsp:txXfrm>
    </dsp:sp>
    <dsp:sp modelId="{276FA946-B763-4FD8-9794-E9FC77551C5C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0E5B2-5872-44EB-BBC2-14E800557BE1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>
              <a:latin typeface="Calibri Light" panose="020F0302020204030204"/>
            </a:rPr>
            <a:t>Volnočasové</a:t>
          </a:r>
          <a:r>
            <a:rPr lang="cs-CZ" sz="3600" kern="1200" dirty="0"/>
            <a:t> </a:t>
          </a:r>
          <a:r>
            <a:rPr lang="cs-CZ" sz="3600" kern="1200" dirty="0">
              <a:latin typeface="Calibri Light" panose="020F0302020204030204"/>
            </a:rPr>
            <a:t>aktivity</a:t>
          </a:r>
          <a:endParaRPr lang="en-US" sz="3600" kern="1200" dirty="0"/>
        </a:p>
      </dsp:txBody>
      <dsp:txXfrm>
        <a:off x="0" y="3954096"/>
        <a:ext cx="6900512" cy="790684"/>
      </dsp:txXfrm>
    </dsp:sp>
    <dsp:sp modelId="{7B1B14BA-552B-42BA-B496-0B112BA56AB8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9E655-F0FA-49FA-8C1E-A227BA89DEB4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>
              <a:latin typeface="Calibri Light" panose="020F0302020204030204"/>
            </a:rPr>
            <a:t>Přínos</a:t>
          </a:r>
          <a:endParaRPr lang="en-US" sz="3600" kern="1200" dirty="0"/>
        </a:p>
      </dsp:txBody>
      <dsp:txXfrm>
        <a:off x="0" y="4744781"/>
        <a:ext cx="6900512" cy="790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B0FB7-AC81-4132-B6E7-64A0A28DDB5F}">
      <dsp:nvSpPr>
        <dsp:cNvPr id="0" name=""/>
        <dsp:cNvSpPr/>
      </dsp:nvSpPr>
      <dsp:spPr>
        <a:xfrm>
          <a:off x="5019908" y="1133479"/>
          <a:ext cx="237891" cy="1042189"/>
        </a:xfrm>
        <a:custGeom>
          <a:avLst/>
          <a:gdLst/>
          <a:ahLst/>
          <a:cxnLst/>
          <a:rect l="0" t="0" r="0" b="0"/>
          <a:pathLst>
            <a:path>
              <a:moveTo>
                <a:pt x="237891" y="0"/>
              </a:moveTo>
              <a:lnTo>
                <a:pt x="237891" y="1042189"/>
              </a:lnTo>
              <a:lnTo>
                <a:pt x="0" y="104218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1B6A5-E2CE-465E-9E56-E21A0C232337}">
      <dsp:nvSpPr>
        <dsp:cNvPr id="0" name=""/>
        <dsp:cNvSpPr/>
      </dsp:nvSpPr>
      <dsp:spPr>
        <a:xfrm>
          <a:off x="5257800" y="1133479"/>
          <a:ext cx="1370705" cy="2084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6487"/>
              </a:lnTo>
              <a:lnTo>
                <a:pt x="1370705" y="1846487"/>
              </a:lnTo>
              <a:lnTo>
                <a:pt x="1370705" y="208437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D9A86-2A2A-4F6E-8207-C496B63B8440}">
      <dsp:nvSpPr>
        <dsp:cNvPr id="0" name=""/>
        <dsp:cNvSpPr/>
      </dsp:nvSpPr>
      <dsp:spPr>
        <a:xfrm>
          <a:off x="3887094" y="1133479"/>
          <a:ext cx="1370705" cy="2084378"/>
        </a:xfrm>
        <a:custGeom>
          <a:avLst/>
          <a:gdLst/>
          <a:ahLst/>
          <a:cxnLst/>
          <a:rect l="0" t="0" r="0" b="0"/>
          <a:pathLst>
            <a:path>
              <a:moveTo>
                <a:pt x="1370705" y="0"/>
              </a:moveTo>
              <a:lnTo>
                <a:pt x="1370705" y="1846487"/>
              </a:lnTo>
              <a:lnTo>
                <a:pt x="0" y="1846487"/>
              </a:lnTo>
              <a:lnTo>
                <a:pt x="0" y="208437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6BA22-C279-43AC-9017-D405FB9E5033}">
      <dsp:nvSpPr>
        <dsp:cNvPr id="0" name=""/>
        <dsp:cNvSpPr/>
      </dsp:nvSpPr>
      <dsp:spPr>
        <a:xfrm>
          <a:off x="4124985" y="665"/>
          <a:ext cx="2265629" cy="113281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Ředitelka</a:t>
          </a:r>
          <a:endParaRPr lang="en-GB" sz="3200" kern="1200" dirty="0"/>
        </a:p>
      </dsp:txBody>
      <dsp:txXfrm>
        <a:off x="4124985" y="665"/>
        <a:ext cx="2265629" cy="1132814"/>
      </dsp:txXfrm>
    </dsp:sp>
    <dsp:sp modelId="{B8D6ECF7-BEFB-4501-9B7D-079B20ACD7C8}">
      <dsp:nvSpPr>
        <dsp:cNvPr id="0" name=""/>
        <dsp:cNvSpPr/>
      </dsp:nvSpPr>
      <dsp:spPr>
        <a:xfrm>
          <a:off x="2754279" y="3217858"/>
          <a:ext cx="2265629" cy="113281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Programátoři</a:t>
          </a:r>
          <a:endParaRPr lang="en-GB" sz="3200" kern="1200" dirty="0"/>
        </a:p>
      </dsp:txBody>
      <dsp:txXfrm>
        <a:off x="2754279" y="3217858"/>
        <a:ext cx="2265629" cy="1132814"/>
      </dsp:txXfrm>
    </dsp:sp>
    <dsp:sp modelId="{77B4DD53-88AB-4B79-8250-5C8C06E7C37D}">
      <dsp:nvSpPr>
        <dsp:cNvPr id="0" name=""/>
        <dsp:cNvSpPr/>
      </dsp:nvSpPr>
      <dsp:spPr>
        <a:xfrm>
          <a:off x="5495691" y="3217858"/>
          <a:ext cx="2265629" cy="113281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Grafici</a:t>
          </a:r>
          <a:endParaRPr lang="en-GB" sz="3200" kern="1200" dirty="0"/>
        </a:p>
      </dsp:txBody>
      <dsp:txXfrm>
        <a:off x="5495691" y="3217858"/>
        <a:ext cx="2265629" cy="1132814"/>
      </dsp:txXfrm>
    </dsp:sp>
    <dsp:sp modelId="{E3C47F10-9028-4478-81AB-B8E9A7714D07}">
      <dsp:nvSpPr>
        <dsp:cNvPr id="0" name=""/>
        <dsp:cNvSpPr/>
      </dsp:nvSpPr>
      <dsp:spPr>
        <a:xfrm>
          <a:off x="2754279" y="1609261"/>
          <a:ext cx="2265629" cy="113281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Web management</a:t>
          </a:r>
          <a:endParaRPr lang="en-GB" sz="3200" kern="1200" dirty="0"/>
        </a:p>
      </dsp:txBody>
      <dsp:txXfrm>
        <a:off x="2754279" y="1609261"/>
        <a:ext cx="2265629" cy="1132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7B30C-0B92-43CA-9A4D-F05F2E9F8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3FACB76-22D7-416A-A557-38A024B31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60A5C8-8DF4-4B7C-B778-2B943A07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61F4-82ED-4C51-94B3-B18C54831F1B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3807D5-2236-47CB-89E1-28D647EA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823D81-DC55-431B-B0D9-A2C120A9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DB9-7EFC-4593-8389-16E382B6D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15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5E0C07-2723-4027-94D7-4AF4E68F9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710CB17-857D-4E81-8839-E824B317C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DFEF1A-5921-47F9-B5BB-AEE275DA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61F4-82ED-4C51-94B3-B18C54831F1B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B133CB-919C-4597-B65A-6DEB91FB2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1DB90B-75D1-40A4-9949-68DD3154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DB9-7EFC-4593-8389-16E382B6D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00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288C0D4-0761-42E4-A7A7-41AA17879F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06BD33C-6B4C-421F-B2AC-6B917B20C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7723A6-84CD-4D3C-B5FC-BA6354E5A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61F4-82ED-4C51-94B3-B18C54831F1B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28DD6D-CBBD-45FE-9746-B710E36C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DD2D62-B6A0-427B-9FB3-8BF39D0BE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DB9-7EFC-4593-8389-16E382B6D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72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04CB4-5AC2-4826-8244-B69C2B3B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B58488-1CE9-4C89-B739-11DBB3C79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9D3F19-5BE9-4031-9A03-73141509E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61F4-82ED-4C51-94B3-B18C54831F1B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7C7513-1216-4201-823A-43283ABB5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096EB5-6BC9-4919-BCE0-47BFE7C13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DB9-7EFC-4593-8389-16E382B6D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14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C29721-A3B4-445D-B9A6-B749EFE4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78847D7-08EE-41F7-87D7-3EE3643FF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989E4A-975C-4189-A18C-B7D8498A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61F4-82ED-4C51-94B3-B18C54831F1B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C89645-1989-40E7-8876-7805803C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A20788-64D4-451D-BC2B-477DEEA8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DB9-7EFC-4593-8389-16E382B6D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53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4B0B9C-769C-4B84-974D-C0942DBD6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8D389B-3431-4612-89C3-7E1D38829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CA1FC2F-BC3C-446C-AE8F-796D2892A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8D7B18-C440-4EEA-9E11-F4DCFACAF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61F4-82ED-4C51-94B3-B18C54831F1B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F34E03-30E6-4DF6-810D-8E927F794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EDF7C7-79BB-4AC5-8D4E-23B1D45A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DB9-7EFC-4593-8389-16E382B6D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52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2D36A-D976-40FB-9283-693A61AE4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C491EA2-FF0C-4701-99D7-D8B7FF69B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52CA4E8-025C-4F03-BEC9-51CFDB0FD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BC3854C-C302-4C80-BDA2-056235D55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9614BFF-9B46-469F-A7DD-4CF5C4693C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914B941-8280-49F4-AF71-21925D513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61F4-82ED-4C51-94B3-B18C54831F1B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EFB447A-6806-4F47-A427-4C89CB3C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BF0B2BA-93D8-4C5F-A0ED-87ABB531E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DB9-7EFC-4593-8389-16E382B6D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485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CC74E-885D-4878-A3EB-32F0C05F4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FF505D1-CC0E-4F6F-9CD3-00A9B57C2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61F4-82ED-4C51-94B3-B18C54831F1B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4A5D6F6-2FF1-42F2-83E1-179F4E8DC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F3D8B4-E081-4CF7-8979-C2B8EAB2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DB9-7EFC-4593-8389-16E382B6D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59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6AFB460-EF90-4DDC-9508-1A73F2E06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61F4-82ED-4C51-94B3-B18C54831F1B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33623C7-C986-4138-954A-4AA4EC5C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142C53-0EDA-4D47-A360-125A2634B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DB9-7EFC-4593-8389-16E382B6D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19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E4491-CC7E-474C-B80B-66FC2CE69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462F12-FF01-422A-A5FF-BBFF2DD38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6AB8F7E-C61E-48F6-9221-B2C011523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4D023F-1F62-4A97-97CA-5322786E1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61F4-82ED-4C51-94B3-B18C54831F1B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7DE71EF-641F-4C55-B686-66A2D78E4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23B0F2-56C0-4D22-BBC6-B65C4C92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DB9-7EFC-4593-8389-16E382B6D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08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C5F426-B5D4-4AD4-A396-A74C89DA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9D8DE59-F4C7-4318-9F4A-076CA070FC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E0931CB-9AFD-4C61-B454-5A08B5BD8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C90730-E580-49D7-9043-93EC6E0F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61F4-82ED-4C51-94B3-B18C54831F1B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CB3F92-E802-4FCE-8BC4-FB5FA180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56F25C-D664-4559-8CBC-6D908257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DB9-7EFC-4593-8389-16E382B6D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58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D893568-A15C-4503-B6AB-DD275F2E4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B09B2C6-C471-41EB-835A-AB1EC0BD4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351724-7468-48CC-A971-ED7F1B2D6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061F4-82ED-4C51-94B3-B18C54831F1B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6ED522-85B8-4CEB-9237-A6644911D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35B9C1-6F31-4C4F-BE02-652461FB8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5ADB9-7EFC-4593-8389-16E382B6D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81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mmia.com/" TargetMode="External"/><Relationship Id="rId2" Type="http://schemas.openxmlformats.org/officeDocument/2006/relationships/hyperlink" Target="https://en.wikipedia.org/wiki/Barcelon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35646D-9F4C-4CBB-9299-4A2187B3A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3023754"/>
            <a:ext cx="4900144" cy="2736965"/>
          </a:xfrm>
        </p:spPr>
        <p:txBody>
          <a:bodyPr anchor="t">
            <a:normAutofit/>
          </a:bodyPr>
          <a:lstStyle/>
          <a:p>
            <a:pPr algn="l"/>
            <a:r>
              <a:rPr lang="cs-CZ" sz="5400"/>
              <a:t>Stáže Španělsko-Barcelona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B4F23D-EFA3-429B-A8A1-86E46D11B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1016076"/>
            <a:ext cx="4900143" cy="1709849"/>
          </a:xfrm>
        </p:spPr>
        <p:txBody>
          <a:bodyPr anchor="b">
            <a:normAutofit/>
          </a:bodyPr>
          <a:lstStyle/>
          <a:p>
            <a:pPr algn="l"/>
            <a:r>
              <a:rPr lang="cs-CZ" sz="2000" dirty="0"/>
              <a:t>Kateřina </a:t>
            </a:r>
            <a:r>
              <a:rPr lang="cs-CZ" sz="2000" dirty="0" err="1"/>
              <a:t>Bršťáková</a:t>
            </a:r>
            <a:r>
              <a:rPr lang="cs-CZ" sz="2000" dirty="0"/>
              <a:t> - I3.A, Počítačová grafika</a:t>
            </a:r>
          </a:p>
          <a:p>
            <a:pPr algn="l"/>
            <a:r>
              <a:rPr lang="cs-CZ" sz="2000" dirty="0"/>
              <a:t>Barcelona-2024</a:t>
            </a:r>
            <a:endParaRPr lang="cs-CZ" sz="2000" dirty="0">
              <a:ea typeface="Calibri"/>
              <a:cs typeface="Calibri"/>
            </a:endParaRPr>
          </a:p>
          <a:p>
            <a:pPr algn="l"/>
            <a:r>
              <a:rPr lang="cs-CZ" sz="2000" dirty="0"/>
              <a:t>Číslo projektu: 2023-1-CZ01-KA121-VET-000135958</a:t>
            </a:r>
            <a:endParaRPr lang="cs-CZ" sz="2000" dirty="0">
              <a:ea typeface="Calibri"/>
              <a:cs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89CC10-7FC0-4CFD-B0C1-836A1C84D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162" y="1016791"/>
            <a:ext cx="4324849" cy="146192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4506F5-E057-4C15-A056-8B4B2F85B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162" y="4460282"/>
            <a:ext cx="4324849" cy="98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00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62DF5B-85EA-4CF4-B57D-61770EF3E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/>
              <a:t>Přínos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D0B1AD-E835-4B70-920B-0D5954E4E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cs-CZ" sz="2000" dirty="0"/>
              <a:t>Práce v aplikaci Photoshop</a:t>
            </a:r>
            <a:endParaRPr lang="cs-CZ" sz="2000" dirty="0" err="1">
              <a:ea typeface="Calibri"/>
              <a:cs typeface="Calibri"/>
            </a:endParaRPr>
          </a:p>
          <a:p>
            <a:r>
              <a:rPr lang="cs-CZ" sz="2000" dirty="0"/>
              <a:t>Focení</a:t>
            </a:r>
            <a:endParaRPr lang="cs-CZ" sz="2000" dirty="0">
              <a:ea typeface="Calibri"/>
              <a:cs typeface="Calibri"/>
            </a:endParaRPr>
          </a:p>
          <a:p>
            <a:r>
              <a:rPr lang="cs-CZ" sz="2000" dirty="0"/>
              <a:t>Práce ve firmě</a:t>
            </a:r>
            <a:endParaRPr lang="cs-CZ" sz="2000" dirty="0">
              <a:ea typeface="Calibri"/>
              <a:cs typeface="Calibri"/>
            </a:endParaRPr>
          </a:p>
          <a:p>
            <a:r>
              <a:rPr lang="cs-CZ" sz="2000" dirty="0"/>
              <a:t>Práce s webem </a:t>
            </a:r>
            <a:endParaRPr lang="cs-CZ" sz="2000" dirty="0">
              <a:ea typeface="Calibri"/>
              <a:cs typeface="Calibri"/>
            </a:endParaRPr>
          </a:p>
          <a:p>
            <a:r>
              <a:rPr lang="cs-CZ" sz="2000" dirty="0"/>
              <a:t>Kulturní obohacení</a:t>
            </a:r>
            <a:endParaRPr lang="cs-CZ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2004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37BBE18-3FA4-2196-3AB4-3FEF8E2470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9141D0-55DB-48A1-A73A-6BDA0CB7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947744"/>
            <a:ext cx="10515600" cy="1141906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094882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99D1AB-0C2D-4DD9-B88A-B6369D904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A1F4D3-A7D4-4D21-87F1-4F6B7204B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72905"/>
            <a:ext cx="3892732" cy="4305519"/>
          </a:xfrm>
        </p:spPr>
        <p:txBody>
          <a:bodyPr anchor="ctr">
            <a:normAutofit/>
          </a:bodyPr>
          <a:lstStyle/>
          <a:p>
            <a:r>
              <a:rPr lang="cs-CZ" sz="5400"/>
              <a:t>Zdroje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035591-38BE-4D6A-981F-D4EDD9857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72905"/>
            <a:ext cx="5224272" cy="4305519"/>
          </a:xfrm>
        </p:spPr>
        <p:txBody>
          <a:bodyPr anchor="ctr">
            <a:normAutofit/>
          </a:bodyPr>
          <a:lstStyle/>
          <a:p>
            <a:r>
              <a:rPr lang="cs-CZ" sz="2000"/>
              <a:t>Misto</a:t>
            </a:r>
          </a:p>
          <a:p>
            <a:pPr lvl="1"/>
            <a:r>
              <a:rPr lang="cs-CZ" sz="2000">
                <a:hlinkClick r:id="rId2"/>
              </a:rPr>
              <a:t>https://en.wikipedia.org/wiki/Barcelona</a:t>
            </a:r>
            <a:endParaRPr lang="cs-CZ" sz="2000"/>
          </a:p>
          <a:p>
            <a:r>
              <a:rPr lang="cs-CZ" sz="2000"/>
              <a:t>Firma</a:t>
            </a:r>
          </a:p>
          <a:p>
            <a:pPr lvl="1"/>
            <a:r>
              <a:rPr lang="cs-CZ" sz="2000">
                <a:hlinkClick r:id="rId3"/>
              </a:rPr>
              <a:t>https://www.dommia.com</a:t>
            </a:r>
            <a:endParaRPr lang="cs-CZ" sz="2000"/>
          </a:p>
          <a:p>
            <a:r>
              <a:rPr lang="cs-CZ" sz="2000"/>
              <a:t>Organizační struktura firmy</a:t>
            </a:r>
          </a:p>
          <a:p>
            <a:pPr lvl="1"/>
            <a:r>
              <a:rPr lang="cs-CZ" sz="2000">
                <a:hlinkClick r:id="rId2"/>
              </a:rPr>
              <a:t>https://en.wikipedia.org/wiki/Barcelona</a:t>
            </a:r>
            <a:endParaRPr lang="cs-CZ" sz="2000"/>
          </a:p>
          <a:p>
            <a:endParaRPr lang="cs-CZ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7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97464F-47E8-48BB-8FE3-8D084AAB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Obsah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B9F0EE80-93B9-B46E-0CC2-7544288818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782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7056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30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DE04FD-F27E-4615-BDCB-E442FD0BF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GB" sz="3600"/>
              <a:t>M</a:t>
            </a:r>
            <a:r>
              <a:rPr lang="cs-CZ" sz="3600"/>
              <a:t>ísto</a:t>
            </a:r>
          </a:p>
        </p:txBody>
      </p:sp>
      <p:sp>
        <p:nvSpPr>
          <p:cNvPr id="1045" name="Rectangle 103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DB1961-F104-4B9C-8E50-B95F34D27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cs-CZ" sz="1800"/>
              <a:t>Barcelona-Španělsko</a:t>
            </a:r>
          </a:p>
          <a:p>
            <a:endParaRPr lang="cs-CZ" sz="1800"/>
          </a:p>
          <a:p>
            <a:r>
              <a:rPr lang="cs-CZ" sz="1800"/>
              <a:t>Barcelona je město na severovýchodním pobřeží Španělska. Je to druhá nejlidnatější obec Španělska.</a:t>
            </a:r>
          </a:p>
          <a:p>
            <a:endParaRPr lang="cs-CZ" sz="1800"/>
          </a:p>
          <a:p>
            <a:r>
              <a:rPr lang="cs-CZ" sz="1800"/>
              <a:t>Populace: 1.6 million</a:t>
            </a:r>
          </a:p>
        </p:txBody>
      </p:sp>
      <p:sp>
        <p:nvSpPr>
          <p:cNvPr id="1046" name="Rectangle 103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F54981-1A47-77C5-00E5-E9D4DFB0B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2" r="1" b="22783"/>
          <a:stretch/>
        </p:blipFill>
        <p:spPr bwMode="auto">
          <a:xfrm>
            <a:off x="5987738" y="650494"/>
            <a:ext cx="5628018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0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CD86EB-DA8C-4548-AA9A-8758F2B41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cs-CZ" sz="4800"/>
              <a:t>Trvání pobytu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2F271F-58EA-4148-8EB7-6CF96BC28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 dirty="0"/>
              <a:t>Od 19. 5. 2024​</a:t>
            </a:r>
          </a:p>
          <a:p>
            <a:pPr marL="0" indent="0">
              <a:buNone/>
            </a:pPr>
            <a:r>
              <a:rPr lang="pl-PL" sz="2000" dirty="0"/>
              <a:t>Do 8. 6. 2024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Residencia Universitaria SIL </a:t>
            </a:r>
            <a:endParaRPr lang="cs-CZ" sz="2000" dirty="0"/>
          </a:p>
        </p:txBody>
      </p:sp>
      <p:pic>
        <p:nvPicPr>
          <p:cNvPr id="2050" name="Picture 2" descr="May and June 2024 Printable Calendar Template in 2024 | July calendar,  Calendar template, Printable calendar template">
            <a:extLst>
              <a:ext uri="{FF2B5EF4-FFF2-40B4-BE49-F238E27FC236}">
                <a16:creationId xmlns:a16="http://schemas.microsoft.com/office/drawing/2014/main" id="{F3D6EBF1-941B-7E16-25FB-EF1B6EFD0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1532" y="2519467"/>
            <a:ext cx="5150277" cy="364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nak násobení 3">
            <a:extLst>
              <a:ext uri="{FF2B5EF4-FFF2-40B4-BE49-F238E27FC236}">
                <a16:creationId xmlns:a16="http://schemas.microsoft.com/office/drawing/2014/main" id="{B7DEF8CE-3B89-61D1-003E-1A917D3042E2}"/>
              </a:ext>
            </a:extLst>
          </p:cNvPr>
          <p:cNvSpPr/>
          <p:nvPr/>
        </p:nvSpPr>
        <p:spPr>
          <a:xfrm>
            <a:off x="5971313" y="4779389"/>
            <a:ext cx="408710" cy="408710"/>
          </a:xfrm>
          <a:prstGeom prst="mathMultiply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nak násobení 4">
            <a:extLst>
              <a:ext uri="{FF2B5EF4-FFF2-40B4-BE49-F238E27FC236}">
                <a16:creationId xmlns:a16="http://schemas.microsoft.com/office/drawing/2014/main" id="{9602A757-A20D-D0BF-AB78-3CD49A589039}"/>
              </a:ext>
            </a:extLst>
          </p:cNvPr>
          <p:cNvSpPr/>
          <p:nvPr/>
        </p:nvSpPr>
        <p:spPr>
          <a:xfrm>
            <a:off x="10528413" y="3685266"/>
            <a:ext cx="408710" cy="408710"/>
          </a:xfrm>
          <a:prstGeom prst="mathMultiply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6A818554-111C-C167-E1B3-3E6E95123D63}"/>
              </a:ext>
            </a:extLst>
          </p:cNvPr>
          <p:cNvCxnSpPr/>
          <p:nvPr/>
        </p:nvCxnSpPr>
        <p:spPr>
          <a:xfrm>
            <a:off x="6504317" y="4983744"/>
            <a:ext cx="1751162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2DB50414-6ED9-635E-8334-A81CB6EC4462}"/>
              </a:ext>
            </a:extLst>
          </p:cNvPr>
          <p:cNvCxnSpPr>
            <a:cxnSpLocks/>
          </p:cNvCxnSpPr>
          <p:nvPr/>
        </p:nvCxnSpPr>
        <p:spPr>
          <a:xfrm>
            <a:off x="6095999" y="5515706"/>
            <a:ext cx="215948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F293416-AE3B-53A0-48A6-0C945411427C}"/>
              </a:ext>
            </a:extLst>
          </p:cNvPr>
          <p:cNvCxnSpPr/>
          <p:nvPr/>
        </p:nvCxnSpPr>
        <p:spPr>
          <a:xfrm>
            <a:off x="8692551" y="3954326"/>
            <a:ext cx="1751162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07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70F5239-DF78-4EB5-95E7-286EED551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cs-CZ" sz="4000"/>
              <a:t>Firma</a:t>
            </a:r>
          </a:p>
        </p:txBody>
      </p:sp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57774C-2D90-46C4-A978-33502B87D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cs-CZ" sz="2000"/>
              <a:t> Dommia Design Studio</a:t>
            </a:r>
          </a:p>
          <a:p>
            <a:pPr lvl="1"/>
            <a:r>
              <a:rPr lang="cs-CZ" sz="2000"/>
              <a:t>Adresa: C/ de la Legalitat, 95, Local, Gràcia, 08024 Barcelona, Spain</a:t>
            </a:r>
          </a:p>
          <a:p>
            <a:r>
              <a:rPr lang="cs-CZ" sz="2000"/>
              <a:t>Studio grafického designu v Barceloně zaměřené na posouvaní hranice designu.</a:t>
            </a: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iseño gráfico en Gracia, Barcelona | Diseñadores expertos">
            <a:extLst>
              <a:ext uri="{FF2B5EF4-FFF2-40B4-BE49-F238E27FC236}">
                <a16:creationId xmlns:a16="http://schemas.microsoft.com/office/drawing/2014/main" id="{47EE76FE-4F83-9EC9-B0F1-67EB2F8E1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1645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34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60216D-6471-4A2D-A66A-0F253FEF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firmy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B8261B8-0708-9BC1-D649-350577AAF4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0789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057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2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10" name="Group 4104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4106" name="Rectangle 4105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7" name="Rectangle 4106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146337-3EFA-45C9-9783-165AE074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anchor="b">
            <a:normAutofit/>
          </a:bodyPr>
          <a:lstStyle/>
          <a:p>
            <a:r>
              <a:rPr lang="cs-CZ" sz="3800"/>
              <a:t>Vykonávané činnosti</a:t>
            </a:r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D686AA-D9CC-4BC5-8A1B-6140E410C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4709345" cy="3632493"/>
          </a:xfrm>
        </p:spPr>
        <p:txBody>
          <a:bodyPr anchor="ctr">
            <a:normAutofit/>
          </a:bodyPr>
          <a:lstStyle/>
          <a:p>
            <a:r>
              <a:rPr lang="cs-CZ" sz="2000"/>
              <a:t>Focení</a:t>
            </a:r>
          </a:p>
          <a:p>
            <a:pPr lvl="1"/>
            <a:r>
              <a:rPr lang="cs-CZ" sz="2000"/>
              <a:t>Čtyři z osmi pracovních hodin jsme strávila fotcením ulice barcelony. K focení jsem použila svůj mobil.</a:t>
            </a:r>
          </a:p>
          <a:p>
            <a:r>
              <a:rPr lang="cs-CZ" sz="2000"/>
              <a:t>Práce s fotkou</a:t>
            </a:r>
          </a:p>
          <a:p>
            <a:pPr lvl="1"/>
            <a:r>
              <a:rPr lang="cs-CZ" sz="2000"/>
              <a:t>Zbylích čtyř hodin jsem věnoval úpravě fotky a uploudování je na web, který mi Dommia poskytla.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B4A42C4-363C-E3B8-4C7D-831AB4495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6" t="913" r="23458" b="-911"/>
          <a:stretch/>
        </p:blipFill>
        <p:spPr bwMode="auto">
          <a:xfrm>
            <a:off x="6579929" y="1383728"/>
            <a:ext cx="4929098" cy="475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381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62EED75D-3371-05B0-8AD7-EC43F723418D}"/>
              </a:ext>
            </a:extLst>
          </p:cNvPr>
          <p:cNvSpPr/>
          <p:nvPr/>
        </p:nvSpPr>
        <p:spPr>
          <a:xfrm>
            <a:off x="0" y="1558328"/>
            <a:ext cx="12535270" cy="1323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80B14FA-ECE4-C29B-C7C0-B7474F46E973}"/>
              </a:ext>
            </a:extLst>
          </p:cNvPr>
          <p:cNvSpPr/>
          <p:nvPr/>
        </p:nvSpPr>
        <p:spPr>
          <a:xfrm>
            <a:off x="10706347" y="0"/>
            <a:ext cx="107830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2ACF7B-51BF-42DA-80FF-A1ABB9101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Volnočasové aktivity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3FFA4F-145A-42BE-A314-3E781169C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17591" cy="461665"/>
          </a:xfrm>
        </p:spPr>
        <p:txBody>
          <a:bodyPr/>
          <a:lstStyle/>
          <a:p>
            <a:pPr marL="0" indent="0">
              <a:buNone/>
            </a:pPr>
            <a:r>
              <a:rPr lang="en-GB" sz="2400" b="0" i="0" dirty="0" err="1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Aquàrium</a:t>
            </a:r>
            <a:r>
              <a:rPr lang="en-GB" sz="2400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 Barcelona</a:t>
            </a:r>
            <a:endParaRPr lang="cs-CZ" sz="2400" b="0" i="0" dirty="0">
              <a:solidFill>
                <a:srgbClr val="001D35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endParaRPr lang="cs-CZ" dirty="0"/>
          </a:p>
        </p:txBody>
      </p:sp>
      <p:pic>
        <p:nvPicPr>
          <p:cNvPr id="1026" name="Picture 2" descr="Photo of tunnel">
            <a:extLst>
              <a:ext uri="{FF2B5EF4-FFF2-40B4-BE49-F238E27FC236}">
                <a16:creationId xmlns:a16="http://schemas.microsoft.com/office/drawing/2014/main" id="{F3EC5916-7295-7517-4F7E-F6D462424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22227"/>
            <a:ext cx="565526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5B8A9BE-77A7-D81F-6FF5-0E2CCD4166E6}"/>
              </a:ext>
            </a:extLst>
          </p:cNvPr>
          <p:cNvSpPr txBox="1"/>
          <p:nvPr/>
        </p:nvSpPr>
        <p:spPr>
          <a:xfrm>
            <a:off x="7399547" y="365125"/>
            <a:ext cx="3117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Jardins de la </a:t>
            </a:r>
            <a:r>
              <a:rPr lang="en-GB" sz="2400" dirty="0" err="1"/>
              <a:t>aTmarita</a:t>
            </a:r>
            <a:endParaRPr lang="en-GB" sz="2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E2F9366-4AD1-A425-7806-183862192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75071"/>
            <a:ext cx="40576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EDF7AC2-EDCF-008E-7106-36BBA1049249}"/>
              </a:ext>
            </a:extLst>
          </p:cNvPr>
          <p:cNvSpPr txBox="1"/>
          <p:nvPr/>
        </p:nvSpPr>
        <p:spPr>
          <a:xfrm>
            <a:off x="7355157" y="3061071"/>
            <a:ext cx="2856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Jardins </a:t>
            </a:r>
            <a:r>
              <a:rPr lang="en-GB" sz="2400" dirty="0" err="1"/>
              <a:t>Baix</a:t>
            </a:r>
            <a:r>
              <a:rPr lang="en-GB" sz="2400" dirty="0"/>
              <a:t> </a:t>
            </a:r>
            <a:r>
              <a:rPr lang="en-GB" sz="2400" dirty="0" err="1"/>
              <a:t>Guinardó</a:t>
            </a:r>
            <a:endParaRPr lang="en-GB" sz="24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4765DC4-AAFF-AA47-E27C-F089100CA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462139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080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882F48DB-3280-710E-0645-D53BB0030F05}"/>
              </a:ext>
            </a:extLst>
          </p:cNvPr>
          <p:cNvSpPr/>
          <p:nvPr/>
        </p:nvSpPr>
        <p:spPr>
          <a:xfrm>
            <a:off x="294734" y="6182783"/>
            <a:ext cx="11897265" cy="3117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FB3872B4-06F5-0E78-4383-3767488ADC9B}"/>
              </a:ext>
            </a:extLst>
          </p:cNvPr>
          <p:cNvSpPr/>
          <p:nvPr/>
        </p:nvSpPr>
        <p:spPr>
          <a:xfrm>
            <a:off x="155275" y="0"/>
            <a:ext cx="107830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7DBE604-6A33-9E9B-52AD-CF03FDEE05FF}"/>
              </a:ext>
            </a:extLst>
          </p:cNvPr>
          <p:cNvSpPr txBox="1"/>
          <p:nvPr/>
        </p:nvSpPr>
        <p:spPr>
          <a:xfrm>
            <a:off x="294736" y="203605"/>
            <a:ext cx="2659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/>
              <a:t>Somorrostro</a:t>
            </a:r>
            <a:r>
              <a:rPr lang="en-GB" sz="2400" dirty="0"/>
              <a:t> beach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C8953C7-F93A-2AF8-AE04-1E64C90FE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36" y="665270"/>
            <a:ext cx="56073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18C3B06-855E-E7A4-C82F-36B951AB66CB}"/>
              </a:ext>
            </a:extLst>
          </p:cNvPr>
          <p:cNvSpPr txBox="1"/>
          <p:nvPr/>
        </p:nvSpPr>
        <p:spPr>
          <a:xfrm>
            <a:off x="6622800" y="3579920"/>
            <a:ext cx="18717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Palau </a:t>
            </a:r>
            <a:r>
              <a:rPr lang="en-GB" sz="2400" dirty="0" err="1"/>
              <a:t>Güell</a:t>
            </a:r>
            <a:endParaRPr lang="en-GB" sz="24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35FD8E1-1FD2-EDCD-7C42-9E496134F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769" y="3968848"/>
            <a:ext cx="4333728" cy="288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5723A84-E1E6-F26B-3AA5-C6855143919C}"/>
              </a:ext>
            </a:extLst>
          </p:cNvPr>
          <p:cNvSpPr txBox="1"/>
          <p:nvPr/>
        </p:nvSpPr>
        <p:spPr>
          <a:xfrm>
            <a:off x="6746786" y="334971"/>
            <a:ext cx="3013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Parc de Les </a:t>
            </a:r>
            <a:r>
              <a:rPr lang="en-GB" sz="2400" dirty="0" err="1"/>
              <a:t>Aigües</a:t>
            </a:r>
            <a:endParaRPr lang="en-GB" sz="2400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1D6D8F09-A412-3711-5744-17DB310F1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769" y="852230"/>
            <a:ext cx="4573767" cy="257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F142C46A-349C-D4DE-FF97-DCAD8A8053C5}"/>
              </a:ext>
            </a:extLst>
          </p:cNvPr>
          <p:cNvSpPr txBox="1"/>
          <p:nvPr/>
        </p:nvSpPr>
        <p:spPr>
          <a:xfrm>
            <a:off x="294736" y="3579920"/>
            <a:ext cx="6094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Jardins de la </a:t>
            </a:r>
            <a:r>
              <a:rPr lang="en-GB" sz="2400" dirty="0" err="1"/>
              <a:t>Sedeta</a:t>
            </a:r>
            <a:endParaRPr lang="en-GB" sz="2400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8A3D1F71-CA26-885D-B747-02B36B767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35" y="3943350"/>
            <a:ext cx="4216879" cy="282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0615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230</Words>
  <Application>Microsoft Office PowerPoint</Application>
  <PresentationFormat>Širokoúhlá obrazovka</PresentationFormat>
  <Paragraphs>59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Office</vt:lpstr>
      <vt:lpstr>Stáže Španělsko-Barcelona</vt:lpstr>
      <vt:lpstr>Obsah</vt:lpstr>
      <vt:lpstr>Místo</vt:lpstr>
      <vt:lpstr>Trvání pobytu</vt:lpstr>
      <vt:lpstr>Firma</vt:lpstr>
      <vt:lpstr>Organizační struktura firmy</vt:lpstr>
      <vt:lpstr>Vykonávané činnosti</vt:lpstr>
      <vt:lpstr>Volnočasové aktivity</vt:lpstr>
      <vt:lpstr>Prezentace aplikace PowerPoint</vt:lpstr>
      <vt:lpstr>Přínos</vt:lpstr>
      <vt:lpstr>Děkuji za pozornost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Bršťáková</dc:creator>
  <cp:lastModifiedBy>Kateřina Bršťáková</cp:lastModifiedBy>
  <cp:revision>35</cp:revision>
  <dcterms:created xsi:type="dcterms:W3CDTF">2024-06-12T07:30:23Z</dcterms:created>
  <dcterms:modified xsi:type="dcterms:W3CDTF">2024-06-17T14:39:38Z</dcterms:modified>
</cp:coreProperties>
</file>